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 id="2147483682" r:id="rId2"/>
    <p:sldMasterId id="2147483699" r:id="rId3"/>
  </p:sldMasterIdLst>
  <p:notesMasterIdLst>
    <p:notesMasterId r:id="rId43"/>
  </p:notesMasterIdLst>
  <p:sldIdLst>
    <p:sldId id="284" r:id="rId4"/>
    <p:sldId id="273" r:id="rId5"/>
    <p:sldId id="373" r:id="rId6"/>
    <p:sldId id="401" r:id="rId7"/>
    <p:sldId id="399" r:id="rId8"/>
    <p:sldId id="405" r:id="rId9"/>
    <p:sldId id="406" r:id="rId10"/>
    <p:sldId id="374" r:id="rId11"/>
    <p:sldId id="430" r:id="rId12"/>
    <p:sldId id="411" r:id="rId13"/>
    <p:sldId id="407" r:id="rId14"/>
    <p:sldId id="408" r:id="rId15"/>
    <p:sldId id="409" r:id="rId16"/>
    <p:sldId id="410" r:id="rId17"/>
    <p:sldId id="400" r:id="rId18"/>
    <p:sldId id="424" r:id="rId19"/>
    <p:sldId id="425" r:id="rId20"/>
    <p:sldId id="426" r:id="rId21"/>
    <p:sldId id="375" r:id="rId22"/>
    <p:sldId id="376" r:id="rId23"/>
    <p:sldId id="402" r:id="rId24"/>
    <p:sldId id="413" r:id="rId25"/>
    <p:sldId id="412" r:id="rId26"/>
    <p:sldId id="403" r:id="rId27"/>
    <p:sldId id="427" r:id="rId28"/>
    <p:sldId id="428" r:id="rId29"/>
    <p:sldId id="429" r:id="rId30"/>
    <p:sldId id="389" r:id="rId31"/>
    <p:sldId id="390" r:id="rId32"/>
    <p:sldId id="404" r:id="rId33"/>
    <p:sldId id="414" r:id="rId34"/>
    <p:sldId id="419" r:id="rId35"/>
    <p:sldId id="418" r:id="rId36"/>
    <p:sldId id="415" r:id="rId37"/>
    <p:sldId id="416" r:id="rId38"/>
    <p:sldId id="398" r:id="rId39"/>
    <p:sldId id="397" r:id="rId40"/>
    <p:sldId id="420" r:id="rId41"/>
    <p:sldId id="421" r:id="rId42"/>
  </p:sldIdLst>
  <p:sldSz cx="9144000" cy="5143500" type="screen16x9"/>
  <p:notesSz cx="6858000" cy="9144000"/>
  <p:embeddedFontLst>
    <p:embeddedFont>
      <p:font typeface="Helvetica" panose="020B0604020202020204" pitchFamily="34" charset="0"/>
      <p:regular r:id="rId44"/>
      <p:bold r:id="rId45"/>
      <p:italic r:id="rId46"/>
      <p:boldItalic r:id="rId47"/>
    </p:embeddedFont>
    <p:embeddedFont>
      <p:font typeface="Roboto Black" panose="020B0604020202020204" charset="0"/>
      <p:bold r:id="rId48"/>
      <p:boldItalic r:id="rId49"/>
    </p:embeddedFont>
    <p:embeddedFont>
      <p:font typeface="Roboto Light"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454">
          <p15:clr>
            <a:srgbClr val="9AA0A6"/>
          </p15:clr>
        </p15:guide>
        <p15:guide id="4" orient="horz" pos="340">
          <p15:clr>
            <a:srgbClr val="9AA0A6"/>
          </p15:clr>
        </p15:guide>
        <p15:guide id="5" orient="horz" pos="2900">
          <p15:clr>
            <a:srgbClr val="9AA0A6"/>
          </p15:clr>
        </p15:guide>
        <p15:guide id="6" pos="5306">
          <p15:clr>
            <a:srgbClr val="9AA0A6"/>
          </p15:clr>
        </p15:guide>
        <p15:guide id="7" pos="1497">
          <p15:clr>
            <a:srgbClr val="9AA0A6"/>
          </p15:clr>
        </p15:guide>
        <p15:guide id="8" pos="4263">
          <p15:clr>
            <a:srgbClr val="9AA0A6"/>
          </p15:clr>
        </p15:guide>
        <p15:guide id="9" orient="horz" pos="867">
          <p15:clr>
            <a:srgbClr val="9AA0A6"/>
          </p15:clr>
        </p15:guide>
        <p15:guide id="10" orient="horz" pos="237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86A6"/>
    <a:srgbClr val="D33D59"/>
    <a:srgbClr val="F16D49"/>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74" autoAdjust="0"/>
    <p:restoredTop sz="94843" autoAdjust="0"/>
  </p:normalViewPr>
  <p:slideViewPr>
    <p:cSldViewPr snapToGrid="0">
      <p:cViewPr varScale="1">
        <p:scale>
          <a:sx n="103" d="100"/>
          <a:sy n="103" d="100"/>
        </p:scale>
        <p:origin x="557" y="77"/>
      </p:cViewPr>
      <p:guideLst>
        <p:guide orient="horz" pos="1620"/>
        <p:guide pos="2880"/>
        <p:guide pos="454"/>
        <p:guide orient="horz" pos="340"/>
        <p:guide orient="horz" pos="2900"/>
        <p:guide pos="5306"/>
        <p:guide pos="1497"/>
        <p:guide pos="4263"/>
        <p:guide orient="horz" pos="867"/>
        <p:guide orient="horz" pos="2373"/>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2.fntdata"/><Relationship Id="rId53" Type="http://schemas.openxmlformats.org/officeDocument/2006/relationships/font" Target="fonts/font10.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6.fntdata"/><Relationship Id="rId57"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8.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799248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462824"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a:t>LECTURE TITLE, MAJ, 44PT, 2 LINE MAX</a:t>
            </a:r>
            <a:endParaRPr dirty="0"/>
          </a:p>
        </p:txBody>
      </p:sp>
      <p:sp>
        <p:nvSpPr>
          <p:cNvPr id="11" name="Google Shape;11;p2"/>
          <p:cNvSpPr txBox="1">
            <a:spLocks noGrp="1"/>
          </p:cNvSpPr>
          <p:nvPr>
            <p:ph type="subTitle" idx="1" hasCustomPrompt="1"/>
          </p:nvPr>
        </p:nvSpPr>
        <p:spPr>
          <a:xfrm>
            <a:off x="2052827" y="2676576"/>
            <a:ext cx="3973420" cy="792600"/>
          </a:xfrm>
          <a:prstGeom prst="rect">
            <a:avLst/>
          </a:prstGeom>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400" b="0">
                <a:solidFill>
                  <a:schemeClr val="tx1"/>
                </a:solidFill>
                <a:latin typeface="+mn-l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fr-FR" dirty="0"/>
              <a:t>– </a:t>
            </a:r>
            <a:r>
              <a:rPr lang="fr-FR" dirty="0" err="1"/>
              <a:t>Subtitle</a:t>
            </a:r>
            <a:r>
              <a:rPr lang="fr-FR" dirty="0"/>
              <a:t> of Lecture</a:t>
            </a:r>
            <a:endParaRPr dirty="0"/>
          </a:p>
        </p:txBody>
      </p:sp>
      <p:pic>
        <p:nvPicPr>
          <p:cNvPr id="8" name="Google Shape;57;p13">
            <a:extLst>
              <a:ext uri="{FF2B5EF4-FFF2-40B4-BE49-F238E27FC236}">
                <a16:creationId xmlns:a16="http://schemas.microsoft.com/office/drawing/2014/main" id="{1107FF23-9A46-430F-8774-77486BE527F8}"/>
              </a:ext>
            </a:extLst>
          </p:cNvPr>
          <p:cNvPicPr preferRelativeResize="0"/>
          <p:nvPr userDrawn="1"/>
        </p:nvPicPr>
        <p:blipFill rotWithShape="1">
          <a:blip r:embed="rId2">
            <a:alphaModFix/>
          </a:blip>
          <a:srcRect l="9974" t="14370" r="11796" b="19861"/>
          <a:stretch/>
        </p:blipFill>
        <p:spPr>
          <a:xfrm>
            <a:off x="462803" y="189337"/>
            <a:ext cx="1492060" cy="1254380"/>
          </a:xfrm>
          <a:prstGeom prst="rect">
            <a:avLst/>
          </a:prstGeom>
          <a:noFill/>
          <a:ln>
            <a:noFill/>
          </a:ln>
        </p:spPr>
      </p:pic>
      <p:sp>
        <p:nvSpPr>
          <p:cNvPr id="9" name="Espace réservé pour une image  8">
            <a:extLst>
              <a:ext uri="{FF2B5EF4-FFF2-40B4-BE49-F238E27FC236}">
                <a16:creationId xmlns:a16="http://schemas.microsoft.com/office/drawing/2014/main" id="{F9093C77-847E-44E0-B094-99C17001C010}"/>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3">
            <a:alphaModFix/>
          </a:blip>
          <a:stretch>
            <a:fillRect/>
          </a:stretch>
        </p:blipFill>
        <p:spPr>
          <a:xfrm>
            <a:off x="3342325" y="4483237"/>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4">
            <a:alphaModFix/>
          </a:blip>
          <a:stretch>
            <a:fillRect/>
          </a:stretch>
        </p:blipFill>
        <p:spPr>
          <a:xfrm>
            <a:off x="5062225" y="4487075"/>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5">
            <a:alphaModFix/>
          </a:blip>
          <a:stretch>
            <a:fillRect/>
          </a:stretch>
        </p:blipFill>
        <p:spPr>
          <a:xfrm>
            <a:off x="1437206" y="4483231"/>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6">
            <a:alphaModFix/>
          </a:blip>
          <a:stretch>
            <a:fillRect/>
          </a:stretch>
        </p:blipFill>
        <p:spPr>
          <a:xfrm>
            <a:off x="462803" y="4509613"/>
            <a:ext cx="627600" cy="444550"/>
          </a:xfrm>
          <a:prstGeom prst="rect">
            <a:avLst/>
          </a:prstGeom>
          <a:noFill/>
          <a:ln>
            <a:noFill/>
          </a:ln>
        </p:spPr>
      </p:pic>
      <p:sp>
        <p:nvSpPr>
          <p:cNvPr id="19" name="Espace réservé du texte 18">
            <a:extLst>
              <a:ext uri="{FF2B5EF4-FFF2-40B4-BE49-F238E27FC236}">
                <a16:creationId xmlns:a16="http://schemas.microsoft.com/office/drawing/2014/main" id="{D9930C80-D26E-4739-9608-0F27116DE039}"/>
              </a:ext>
            </a:extLst>
          </p:cNvPr>
          <p:cNvSpPr>
            <a:spLocks noGrp="1"/>
          </p:cNvSpPr>
          <p:nvPr>
            <p:ph type="body" sz="quarter" idx="15" hasCustomPrompt="1"/>
          </p:nvPr>
        </p:nvSpPr>
        <p:spPr>
          <a:xfrm>
            <a:off x="462803" y="2685085"/>
            <a:ext cx="1766848" cy="784091"/>
          </a:xfrm>
        </p:spPr>
        <p:txBody>
          <a:bodyPr/>
          <a:lstStyle>
            <a:lvl1pPr marL="114300" indent="0">
              <a:buNone/>
              <a:defRPr sz="2400" b="1"/>
            </a:lvl1pPr>
          </a:lstStyle>
          <a:p>
            <a:pPr lvl="0"/>
            <a:r>
              <a:rPr lang="fr-FR" dirty="0"/>
              <a:t>Lecture 01</a:t>
            </a:r>
          </a:p>
        </p:txBody>
      </p:sp>
      <p:sp>
        <p:nvSpPr>
          <p:cNvPr id="23" name="Espace réservé du texte 22">
            <a:extLst>
              <a:ext uri="{FF2B5EF4-FFF2-40B4-BE49-F238E27FC236}">
                <a16:creationId xmlns:a16="http://schemas.microsoft.com/office/drawing/2014/main" id="{13660E4A-2161-41E0-8942-6BF519F3EBDE}"/>
              </a:ext>
            </a:extLst>
          </p:cNvPr>
          <p:cNvSpPr>
            <a:spLocks noGrp="1"/>
          </p:cNvSpPr>
          <p:nvPr>
            <p:ph type="body" sz="quarter" idx="16" hasCustomPrompt="1"/>
          </p:nvPr>
        </p:nvSpPr>
        <p:spPr>
          <a:xfrm>
            <a:off x="459370" y="3457462"/>
            <a:ext cx="3186913" cy="914400"/>
          </a:xfrm>
        </p:spPr>
        <p:txBody>
          <a:bodyPr/>
          <a:lstStyle>
            <a:lvl1pPr marL="114300" indent="0">
              <a:buNone/>
              <a:defRPr sz="1400" b="0">
                <a:solidFill>
                  <a:schemeClr val="tx1">
                    <a:lumMod val="50000"/>
                  </a:schemeClr>
                </a:solidFill>
              </a:defRPr>
            </a:lvl1pPr>
          </a:lstStyle>
          <a:p>
            <a:pPr lvl="0"/>
            <a:r>
              <a:rPr lang="fr-FR" dirty="0"/>
              <a:t>Name SURNAME</a:t>
            </a:r>
          </a:p>
          <a:p>
            <a:pPr lvl="0"/>
            <a:r>
              <a:rPr lang="fr-FR" dirty="0"/>
              <a:t>PhD – </a:t>
            </a:r>
            <a:r>
              <a:rPr lang="fr-FR" dirty="0" err="1"/>
              <a:t>Title</a:t>
            </a:r>
            <a:r>
              <a:rPr lang="fr-FR" dirty="0"/>
              <a:t> of the </a:t>
            </a:r>
            <a:r>
              <a:rPr lang="fr-FR" dirty="0" err="1"/>
              <a:t>Thesis</a:t>
            </a:r>
            <a:endParaRPr lang="fr-FR" dirty="0"/>
          </a:p>
          <a:p>
            <a:pPr lvl="0"/>
            <a:r>
              <a:rPr lang="fr-FR" dirty="0"/>
              <a:t>Name.surname@devinci.fr</a:t>
            </a:r>
          </a:p>
        </p:txBody>
      </p:sp>
    </p:spTree>
    <p:extLst>
      <p:ext uri="{BB962C8B-B14F-4D97-AF65-F5344CB8AC3E}">
        <p14:creationId xmlns:p14="http://schemas.microsoft.com/office/powerpoint/2010/main" val="1053059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userDrawn="1">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lvl="0"/>
            <a:r>
              <a:rPr lang="fr-FR"/>
              <a:t>Cliquez pour modifier les styles du texte du masque</a:t>
            </a:r>
          </a:p>
        </p:txBody>
      </p:sp>
      <p:sp>
        <p:nvSpPr>
          <p:cNvPr id="5" name="Espace réservé du pied de page 2">
            <a:extLst>
              <a:ext uri="{FF2B5EF4-FFF2-40B4-BE49-F238E27FC236}">
                <a16:creationId xmlns:a16="http://schemas.microsoft.com/office/drawing/2014/main" id="{CF65F214-727C-4140-997D-62910DC38FAE}"/>
              </a:ext>
            </a:extLst>
          </p:cNvPr>
          <p:cNvSpPr>
            <a:spLocks noGrp="1"/>
          </p:cNvSpPr>
          <p:nvPr>
            <p:ph type="ftr" sz="quarter" idx="10"/>
          </p:nvPr>
        </p:nvSpPr>
        <p:spPr>
          <a:xfrm>
            <a:off x="723900" y="4534451"/>
            <a:ext cx="7410450" cy="280987"/>
          </a:xfrm>
        </p:spPr>
        <p:txBody>
          <a:bodyPr/>
          <a:lstStyle/>
          <a:p>
            <a:r>
              <a:rPr lang="en-US" dirty="0"/>
              <a:t>Presentation Title | Internal | DVIC | Technical Lecture</a:t>
            </a:r>
          </a:p>
        </p:txBody>
      </p:sp>
      <p:sp>
        <p:nvSpPr>
          <p:cNvPr id="6" name="Espace réservé du numéro de diapositive 3">
            <a:extLst>
              <a:ext uri="{FF2B5EF4-FFF2-40B4-BE49-F238E27FC236}">
                <a16:creationId xmlns:a16="http://schemas.microsoft.com/office/drawing/2014/main" id="{54158B17-E0A9-4026-939F-30DAC20EC80F}"/>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7" name="Espace réservé du texte 5">
            <a:extLst>
              <a:ext uri="{FF2B5EF4-FFF2-40B4-BE49-F238E27FC236}">
                <a16:creationId xmlns:a16="http://schemas.microsoft.com/office/drawing/2014/main" id="{0445D1F5-BCDC-4363-9F5B-1EFB6B4FCAF8}"/>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8" name="Espace réservé du texte 5">
            <a:extLst>
              <a:ext uri="{FF2B5EF4-FFF2-40B4-BE49-F238E27FC236}">
                <a16:creationId xmlns:a16="http://schemas.microsoft.com/office/drawing/2014/main" id="{F9D2430D-FF47-468C-80AE-8257AC6287F8}"/>
              </a:ext>
            </a:extLst>
          </p:cNvPr>
          <p:cNvSpPr>
            <a:spLocks noGrp="1"/>
          </p:cNvSpPr>
          <p:nvPr>
            <p:ph type="body" sz="quarter" idx="15" hasCustomPrompt="1"/>
          </p:nvPr>
        </p:nvSpPr>
        <p:spPr>
          <a:xfrm>
            <a:off x="72389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921374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preserve="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719999"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err="1"/>
              <a:t>Thank</a:t>
            </a:r>
            <a:r>
              <a:rPr lang="fr-FR" dirty="0"/>
              <a:t> </a:t>
            </a:r>
            <a:r>
              <a:rPr lang="fr-FR" dirty="0" err="1"/>
              <a:t>you</a:t>
            </a:r>
            <a:endParaRPr dirty="0"/>
          </a:p>
        </p:txBody>
      </p:sp>
      <p:sp>
        <p:nvSpPr>
          <p:cNvPr id="3" name="Espace réservé du texte 2">
            <a:extLst>
              <a:ext uri="{FF2B5EF4-FFF2-40B4-BE49-F238E27FC236}">
                <a16:creationId xmlns:a16="http://schemas.microsoft.com/office/drawing/2014/main" id="{BD21991B-DB12-4AB8-ADB5-60EF109358A6}"/>
              </a:ext>
            </a:extLst>
          </p:cNvPr>
          <p:cNvSpPr>
            <a:spLocks noGrp="1"/>
          </p:cNvSpPr>
          <p:nvPr>
            <p:ph type="body" sz="quarter" idx="13" hasCustomPrompt="1"/>
          </p:nvPr>
        </p:nvSpPr>
        <p:spPr>
          <a:xfrm>
            <a:off x="719999" y="3363784"/>
            <a:ext cx="3851275" cy="854075"/>
          </a:xfrm>
        </p:spPr>
        <p:txBody>
          <a:bodyPr/>
          <a:lstStyle>
            <a:lvl1pPr marL="0" indent="0" algn="l" rtl="0">
              <a:spcBef>
                <a:spcPts val="0"/>
              </a:spcBef>
              <a:spcAft>
                <a:spcPts val="0"/>
              </a:spcAft>
              <a:buNone/>
              <a:defRPr sz="1400"/>
            </a:lvl1pPr>
          </a:lstStyle>
          <a:p>
            <a:pPr marL="0" lvl="0" indent="0" algn="l" rtl="0">
              <a:spcBef>
                <a:spcPts val="0"/>
              </a:spcBef>
              <a:spcAft>
                <a:spcPts val="0"/>
              </a:spcAft>
              <a:buNone/>
            </a:pPr>
            <a:r>
              <a:rPr lang="en-US" b="1" dirty="0">
                <a:solidFill>
                  <a:srgbClr val="666666"/>
                </a:solidFill>
                <a:latin typeface="Roboto Light"/>
                <a:ea typeface="Roboto Light"/>
                <a:cs typeface="Roboto Light"/>
                <a:sym typeface="Roboto Light"/>
              </a:rPr>
              <a:t>Name</a:t>
            </a:r>
            <a:r>
              <a:rPr lang="en-US" dirty="0">
                <a:solidFill>
                  <a:srgbClr val="666666"/>
                </a:solidFill>
                <a:latin typeface="Roboto Light"/>
                <a:ea typeface="Roboto Light"/>
                <a:cs typeface="Roboto Light"/>
                <a:sym typeface="Roboto Light"/>
              </a:rPr>
              <a:t> SURNAME</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PhD - </a:t>
            </a:r>
            <a:r>
              <a:rPr lang="en-US" b="1" dirty="0">
                <a:solidFill>
                  <a:srgbClr val="666666"/>
                </a:solidFill>
                <a:latin typeface="Roboto Light"/>
                <a:ea typeface="Roboto Light"/>
                <a:cs typeface="Roboto Light"/>
                <a:sym typeface="Roboto Light"/>
              </a:rPr>
              <a:t>Title of the Thesis</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name.surname</a:t>
            </a:r>
            <a:r>
              <a:rPr lang="en-US" b="1" dirty="0">
                <a:solidFill>
                  <a:srgbClr val="666666"/>
                </a:solidFill>
                <a:latin typeface="Roboto Light"/>
                <a:ea typeface="Roboto Light"/>
                <a:cs typeface="Roboto Light"/>
                <a:sym typeface="Roboto Light"/>
              </a:rPr>
              <a:t>@devinci.fr</a:t>
            </a:r>
          </a:p>
        </p:txBody>
      </p:sp>
      <p:pic>
        <p:nvPicPr>
          <p:cNvPr id="13" name="Google Shape;58;p13">
            <a:extLst>
              <a:ext uri="{FF2B5EF4-FFF2-40B4-BE49-F238E27FC236}">
                <a16:creationId xmlns:a16="http://schemas.microsoft.com/office/drawing/2014/main" id="{E33AF694-FAC1-4FC7-A476-A8EC542B92A8}"/>
              </a:ext>
            </a:extLst>
          </p:cNvPr>
          <p:cNvPicPr preferRelativeResize="0"/>
          <p:nvPr/>
        </p:nvPicPr>
        <p:blipFill>
          <a:blip r:embed="rId2">
            <a:alphaModFix/>
          </a:blip>
          <a:stretch>
            <a:fillRect/>
          </a:stretch>
        </p:blipFill>
        <p:spPr>
          <a:xfrm>
            <a:off x="3599521" y="4269592"/>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p:nvPicPr>
        <p:blipFill>
          <a:blip r:embed="rId3">
            <a:alphaModFix/>
          </a:blip>
          <a:stretch>
            <a:fillRect/>
          </a:stretch>
        </p:blipFill>
        <p:spPr>
          <a:xfrm>
            <a:off x="5319421" y="4273430"/>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p:nvPicPr>
        <p:blipFill>
          <a:blip r:embed="rId4">
            <a:alphaModFix/>
          </a:blip>
          <a:stretch>
            <a:fillRect/>
          </a:stretch>
        </p:blipFill>
        <p:spPr>
          <a:xfrm>
            <a:off x="1694402" y="4269586"/>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p:nvPicPr>
        <p:blipFill>
          <a:blip r:embed="rId5">
            <a:alphaModFix/>
          </a:blip>
          <a:stretch>
            <a:fillRect/>
          </a:stretch>
        </p:blipFill>
        <p:spPr>
          <a:xfrm>
            <a:off x="719999" y="4295968"/>
            <a:ext cx="627600" cy="444550"/>
          </a:xfrm>
          <a:prstGeom prst="rect">
            <a:avLst/>
          </a:prstGeom>
          <a:noFill/>
          <a:ln>
            <a:noFill/>
          </a:ln>
        </p:spPr>
      </p:pic>
      <p:sp>
        <p:nvSpPr>
          <p:cNvPr id="12" name="Textplatzhalter 7">
            <a:extLst>
              <a:ext uri="{FF2B5EF4-FFF2-40B4-BE49-F238E27FC236}">
                <a16:creationId xmlns:a16="http://schemas.microsoft.com/office/drawing/2014/main" id="{4446339A-3806-4674-8A55-1595C8A11596}"/>
              </a:ext>
            </a:extLst>
          </p:cNvPr>
          <p:cNvSpPr>
            <a:spLocks noGrp="1"/>
          </p:cNvSpPr>
          <p:nvPr>
            <p:ph type="body" sz="quarter" idx="14" hasCustomPrompt="1"/>
          </p:nvPr>
        </p:nvSpPr>
        <p:spPr>
          <a:xfrm>
            <a:off x="719999" y="2931660"/>
            <a:ext cx="4579937" cy="286597"/>
          </a:xfrm>
        </p:spPr>
        <p:txBody>
          <a:bodyPr anchor="ctr" anchorCtr="0"/>
          <a:lstStyle>
            <a:lvl1pPr marL="114300" indent="0">
              <a:spcBef>
                <a:spcPts val="300"/>
              </a:spcBef>
              <a:buNone/>
              <a:defRPr>
                <a:solidFill>
                  <a:schemeClr val="tx1"/>
                </a:solidFill>
              </a:defRPr>
            </a:lvl1pPr>
            <a:lvl2pPr>
              <a:spcBef>
                <a:spcPts val="300"/>
              </a:spcBef>
              <a:defRPr>
                <a:solidFill>
                  <a:schemeClr val="tx2"/>
                </a:solidFill>
              </a:defRPr>
            </a:lvl2pPr>
          </a:lstStyle>
          <a:p>
            <a:pPr lvl="0"/>
            <a:r>
              <a:rPr lang="de-DE" dirty="0"/>
              <a:t>Questions ?</a:t>
            </a:r>
          </a:p>
        </p:txBody>
      </p:sp>
      <p:pic>
        <p:nvPicPr>
          <p:cNvPr id="9" name="Google Shape;58;p13">
            <a:extLst>
              <a:ext uri="{FF2B5EF4-FFF2-40B4-BE49-F238E27FC236}">
                <a16:creationId xmlns:a16="http://schemas.microsoft.com/office/drawing/2014/main" id="{A7EB1B1A-48E1-4C3F-8330-107CBA254DF6}"/>
              </a:ext>
            </a:extLst>
          </p:cNvPr>
          <p:cNvPicPr preferRelativeResize="0"/>
          <p:nvPr userDrawn="1"/>
        </p:nvPicPr>
        <p:blipFill>
          <a:blip r:embed="rId2">
            <a:alphaModFix/>
          </a:blip>
          <a:stretch>
            <a:fillRect/>
          </a:stretch>
        </p:blipFill>
        <p:spPr>
          <a:xfrm>
            <a:off x="3599521" y="4269592"/>
            <a:ext cx="1394425" cy="497350"/>
          </a:xfrm>
          <a:prstGeom prst="rect">
            <a:avLst/>
          </a:prstGeom>
          <a:noFill/>
          <a:ln>
            <a:noFill/>
          </a:ln>
        </p:spPr>
      </p:pic>
      <p:pic>
        <p:nvPicPr>
          <p:cNvPr id="11" name="Google Shape;59;p13">
            <a:extLst>
              <a:ext uri="{FF2B5EF4-FFF2-40B4-BE49-F238E27FC236}">
                <a16:creationId xmlns:a16="http://schemas.microsoft.com/office/drawing/2014/main" id="{6F6AF9CC-79DE-4FB9-929B-E5CC70F7E872}"/>
              </a:ext>
            </a:extLst>
          </p:cNvPr>
          <p:cNvPicPr preferRelativeResize="0"/>
          <p:nvPr userDrawn="1"/>
        </p:nvPicPr>
        <p:blipFill>
          <a:blip r:embed="rId3">
            <a:alphaModFix/>
          </a:blip>
          <a:stretch>
            <a:fillRect/>
          </a:stretch>
        </p:blipFill>
        <p:spPr>
          <a:xfrm>
            <a:off x="5319421" y="4273430"/>
            <a:ext cx="1558325" cy="489622"/>
          </a:xfrm>
          <a:prstGeom prst="rect">
            <a:avLst/>
          </a:prstGeom>
          <a:noFill/>
          <a:ln>
            <a:noFill/>
          </a:ln>
        </p:spPr>
      </p:pic>
      <p:pic>
        <p:nvPicPr>
          <p:cNvPr id="17" name="Google Shape;60;p13">
            <a:extLst>
              <a:ext uri="{FF2B5EF4-FFF2-40B4-BE49-F238E27FC236}">
                <a16:creationId xmlns:a16="http://schemas.microsoft.com/office/drawing/2014/main" id="{F25BFAF0-6E3D-48AC-83B6-05BC6543557E}"/>
              </a:ext>
            </a:extLst>
          </p:cNvPr>
          <p:cNvPicPr preferRelativeResize="0"/>
          <p:nvPr userDrawn="1"/>
        </p:nvPicPr>
        <p:blipFill>
          <a:blip r:embed="rId4">
            <a:alphaModFix/>
          </a:blip>
          <a:stretch>
            <a:fillRect/>
          </a:stretch>
        </p:blipFill>
        <p:spPr>
          <a:xfrm>
            <a:off x="1694402" y="4269586"/>
            <a:ext cx="1558325" cy="497338"/>
          </a:xfrm>
          <a:prstGeom prst="rect">
            <a:avLst/>
          </a:prstGeom>
          <a:noFill/>
          <a:ln>
            <a:noFill/>
          </a:ln>
        </p:spPr>
      </p:pic>
      <p:pic>
        <p:nvPicPr>
          <p:cNvPr id="18" name="Google Shape;61;p13">
            <a:extLst>
              <a:ext uri="{FF2B5EF4-FFF2-40B4-BE49-F238E27FC236}">
                <a16:creationId xmlns:a16="http://schemas.microsoft.com/office/drawing/2014/main" id="{154CDD39-4021-4823-8811-687248B591DB}"/>
              </a:ext>
            </a:extLst>
          </p:cNvPr>
          <p:cNvPicPr preferRelativeResize="0"/>
          <p:nvPr userDrawn="1"/>
        </p:nvPicPr>
        <p:blipFill>
          <a:blip r:embed="rId5">
            <a:alphaModFix/>
          </a:blip>
          <a:stretch>
            <a:fillRect/>
          </a:stretch>
        </p:blipFill>
        <p:spPr>
          <a:xfrm>
            <a:off x="719999" y="4295968"/>
            <a:ext cx="627600" cy="444550"/>
          </a:xfrm>
          <a:prstGeom prst="rect">
            <a:avLst/>
          </a:prstGeom>
          <a:noFill/>
          <a:ln>
            <a:noFill/>
          </a:ln>
        </p:spPr>
      </p:pic>
    </p:spTree>
    <p:extLst>
      <p:ext uri="{BB962C8B-B14F-4D97-AF65-F5344CB8AC3E}">
        <p14:creationId xmlns:p14="http://schemas.microsoft.com/office/powerpoint/2010/main" val="1103287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266035"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a:t>LECTURE TITLE, MAJ, 44PT, 2 LINE MAX</a:t>
            </a:r>
            <a:endParaRPr dirty="0"/>
          </a:p>
        </p:txBody>
      </p:sp>
      <p:sp>
        <p:nvSpPr>
          <p:cNvPr id="11" name="Google Shape;11;p2"/>
          <p:cNvSpPr txBox="1">
            <a:spLocks noGrp="1"/>
          </p:cNvSpPr>
          <p:nvPr>
            <p:ph type="subTitle" idx="1" hasCustomPrompt="1"/>
          </p:nvPr>
        </p:nvSpPr>
        <p:spPr>
          <a:xfrm>
            <a:off x="1856038" y="2676576"/>
            <a:ext cx="3973420" cy="792600"/>
          </a:xfrm>
          <a:prstGeom prst="rect">
            <a:avLst/>
          </a:prstGeom>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400" b="0">
                <a:solidFill>
                  <a:schemeClr val="tx1"/>
                </a:solidFill>
                <a:latin typeface="+mn-l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fr-FR" dirty="0"/>
              <a:t>– </a:t>
            </a:r>
            <a:r>
              <a:rPr lang="fr-FR" dirty="0" err="1"/>
              <a:t>Subtitle</a:t>
            </a:r>
            <a:r>
              <a:rPr lang="fr-FR" dirty="0"/>
              <a:t> of Lecture</a:t>
            </a:r>
            <a:endParaRPr dirty="0"/>
          </a:p>
        </p:txBody>
      </p:sp>
      <p:pic>
        <p:nvPicPr>
          <p:cNvPr id="8" name="Google Shape;57;p13">
            <a:extLst>
              <a:ext uri="{FF2B5EF4-FFF2-40B4-BE49-F238E27FC236}">
                <a16:creationId xmlns:a16="http://schemas.microsoft.com/office/drawing/2014/main" id="{1107FF23-9A46-430F-8774-77486BE527F8}"/>
              </a:ext>
            </a:extLst>
          </p:cNvPr>
          <p:cNvPicPr preferRelativeResize="0"/>
          <p:nvPr userDrawn="1"/>
        </p:nvPicPr>
        <p:blipFill rotWithShape="1">
          <a:blip r:embed="rId2">
            <a:alphaModFix/>
          </a:blip>
          <a:srcRect l="9974" t="14370" r="11796" b="19861"/>
          <a:stretch/>
        </p:blipFill>
        <p:spPr>
          <a:xfrm>
            <a:off x="344373" y="182831"/>
            <a:ext cx="1492060" cy="1254380"/>
          </a:xfrm>
          <a:prstGeom prst="rect">
            <a:avLst/>
          </a:prstGeom>
          <a:noFill/>
          <a:ln>
            <a:noFill/>
          </a:ln>
        </p:spPr>
      </p:pic>
      <p:sp>
        <p:nvSpPr>
          <p:cNvPr id="9" name="Espace réservé pour une image  8">
            <a:extLst>
              <a:ext uri="{FF2B5EF4-FFF2-40B4-BE49-F238E27FC236}">
                <a16:creationId xmlns:a16="http://schemas.microsoft.com/office/drawing/2014/main" id="{F9093C77-847E-44E0-B094-99C17001C010}"/>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3">
            <a:alphaModFix/>
          </a:blip>
          <a:stretch>
            <a:fillRect/>
          </a:stretch>
        </p:blipFill>
        <p:spPr>
          <a:xfrm>
            <a:off x="3342325" y="4483237"/>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4">
            <a:alphaModFix/>
          </a:blip>
          <a:stretch>
            <a:fillRect/>
          </a:stretch>
        </p:blipFill>
        <p:spPr>
          <a:xfrm>
            <a:off x="5062225" y="4487075"/>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5">
            <a:alphaModFix/>
          </a:blip>
          <a:stretch>
            <a:fillRect/>
          </a:stretch>
        </p:blipFill>
        <p:spPr>
          <a:xfrm>
            <a:off x="1437206" y="4483231"/>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6">
            <a:alphaModFix/>
          </a:blip>
          <a:stretch>
            <a:fillRect/>
          </a:stretch>
        </p:blipFill>
        <p:spPr>
          <a:xfrm>
            <a:off x="462803" y="4509613"/>
            <a:ext cx="627600" cy="444550"/>
          </a:xfrm>
          <a:prstGeom prst="rect">
            <a:avLst/>
          </a:prstGeom>
          <a:noFill/>
          <a:ln>
            <a:noFill/>
          </a:ln>
        </p:spPr>
      </p:pic>
      <p:sp>
        <p:nvSpPr>
          <p:cNvPr id="19" name="Espace réservé du texte 18">
            <a:extLst>
              <a:ext uri="{FF2B5EF4-FFF2-40B4-BE49-F238E27FC236}">
                <a16:creationId xmlns:a16="http://schemas.microsoft.com/office/drawing/2014/main" id="{D9930C80-D26E-4739-9608-0F27116DE039}"/>
              </a:ext>
            </a:extLst>
          </p:cNvPr>
          <p:cNvSpPr>
            <a:spLocks noGrp="1"/>
          </p:cNvSpPr>
          <p:nvPr>
            <p:ph type="body" sz="quarter" idx="15" hasCustomPrompt="1"/>
          </p:nvPr>
        </p:nvSpPr>
        <p:spPr>
          <a:xfrm>
            <a:off x="266014" y="2685085"/>
            <a:ext cx="1766848" cy="784091"/>
          </a:xfrm>
        </p:spPr>
        <p:txBody>
          <a:bodyPr/>
          <a:lstStyle>
            <a:lvl1pPr marL="114300" indent="0">
              <a:buNone/>
              <a:defRPr sz="2400" b="1"/>
            </a:lvl1pPr>
          </a:lstStyle>
          <a:p>
            <a:pPr lvl="0"/>
            <a:r>
              <a:rPr lang="fr-FR" dirty="0"/>
              <a:t>Lecture 01</a:t>
            </a:r>
          </a:p>
        </p:txBody>
      </p:sp>
      <p:sp>
        <p:nvSpPr>
          <p:cNvPr id="23" name="Espace réservé du texte 22">
            <a:extLst>
              <a:ext uri="{FF2B5EF4-FFF2-40B4-BE49-F238E27FC236}">
                <a16:creationId xmlns:a16="http://schemas.microsoft.com/office/drawing/2014/main" id="{13660E4A-2161-41E0-8942-6BF519F3EBDE}"/>
              </a:ext>
            </a:extLst>
          </p:cNvPr>
          <p:cNvSpPr>
            <a:spLocks noGrp="1"/>
          </p:cNvSpPr>
          <p:nvPr>
            <p:ph type="body" sz="quarter" idx="16" hasCustomPrompt="1"/>
          </p:nvPr>
        </p:nvSpPr>
        <p:spPr>
          <a:xfrm>
            <a:off x="262581" y="3457462"/>
            <a:ext cx="3186913" cy="914400"/>
          </a:xfrm>
        </p:spPr>
        <p:txBody>
          <a:bodyPr/>
          <a:lstStyle>
            <a:lvl1pPr marL="114300" indent="0">
              <a:buNone/>
              <a:defRPr sz="1400" b="0">
                <a:solidFill>
                  <a:schemeClr val="tx1">
                    <a:lumMod val="50000"/>
                  </a:schemeClr>
                </a:solidFill>
              </a:defRPr>
            </a:lvl1pPr>
          </a:lstStyle>
          <a:p>
            <a:pPr lvl="0"/>
            <a:r>
              <a:rPr lang="fr-FR" dirty="0"/>
              <a:t>Name SURNAME</a:t>
            </a:r>
          </a:p>
          <a:p>
            <a:pPr lvl="0"/>
            <a:r>
              <a:rPr lang="fr-FR" dirty="0"/>
              <a:t>PhD – </a:t>
            </a:r>
            <a:r>
              <a:rPr lang="fr-FR" dirty="0" err="1"/>
              <a:t>Title</a:t>
            </a:r>
            <a:r>
              <a:rPr lang="fr-FR" dirty="0"/>
              <a:t> of the </a:t>
            </a:r>
            <a:r>
              <a:rPr lang="fr-FR" dirty="0" err="1"/>
              <a:t>Thesis</a:t>
            </a:r>
            <a:endParaRPr lang="fr-FR" dirty="0"/>
          </a:p>
          <a:p>
            <a:pPr lvl="0"/>
            <a:r>
              <a:rPr lang="fr-FR" dirty="0"/>
              <a:t>Name.surname@devinci.fr</a:t>
            </a:r>
          </a:p>
        </p:txBody>
      </p:sp>
    </p:spTree>
    <p:extLst>
      <p:ext uri="{BB962C8B-B14F-4D97-AF65-F5344CB8AC3E}">
        <p14:creationId xmlns:p14="http://schemas.microsoft.com/office/powerpoint/2010/main" val="1228068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18863-F4CC-4104-9FB9-C53830B9AD1E}"/>
              </a:ext>
            </a:extLst>
          </p:cNvPr>
          <p:cNvSpPr>
            <a:spLocks noGrp="1"/>
          </p:cNvSpPr>
          <p:nvPr>
            <p:ph type="title" hasCustomPrompt="1"/>
          </p:nvPr>
        </p:nvSpPr>
        <p:spPr>
          <a:xfrm>
            <a:off x="311700" y="450294"/>
            <a:ext cx="8520600" cy="572700"/>
          </a:xfrm>
        </p:spPr>
        <p:txBody>
          <a:bodyPr/>
          <a:lstStyle>
            <a:lvl1pPr>
              <a:defRPr>
                <a:latin typeface="+mj-lt"/>
              </a:defRPr>
            </a:lvl1pPr>
          </a:lstStyle>
          <a:p>
            <a:r>
              <a:rPr lang="fr-FR" dirty="0"/>
              <a:t>LECTURE TITLE, 28PT, 1 LINE</a:t>
            </a:r>
          </a:p>
        </p:txBody>
      </p:sp>
      <p:sp>
        <p:nvSpPr>
          <p:cNvPr id="3" name="Espace réservé du pied de page 2">
            <a:extLst>
              <a:ext uri="{FF2B5EF4-FFF2-40B4-BE49-F238E27FC236}">
                <a16:creationId xmlns:a16="http://schemas.microsoft.com/office/drawing/2014/main" id="{C35F6B35-87DC-46B6-89AD-A95AB676ECD9}"/>
              </a:ext>
            </a:extLst>
          </p:cNvPr>
          <p:cNvSpPr>
            <a:spLocks noGrp="1"/>
          </p:cNvSpPr>
          <p:nvPr>
            <p:ph type="ftr" sz="quarter" idx="10"/>
          </p:nvPr>
        </p:nvSpPr>
        <p:spPr/>
        <p:txBody>
          <a:bodyPr/>
          <a:lstStyle/>
          <a:p>
            <a:r>
              <a:rPr lang="en-US" dirty="0"/>
              <a:t>Presentation title  |  DVIC |  Internal  |  Design  Lecture </a:t>
            </a:r>
          </a:p>
        </p:txBody>
      </p:sp>
      <p:sp>
        <p:nvSpPr>
          <p:cNvPr id="4" name="Espace réservé du numéro de diapositive 3">
            <a:extLst>
              <a:ext uri="{FF2B5EF4-FFF2-40B4-BE49-F238E27FC236}">
                <a16:creationId xmlns:a16="http://schemas.microsoft.com/office/drawing/2014/main" id="{E6C7DD4B-6912-4C73-8FDE-280F9AB6C1A8}"/>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0" name="Espace réservé du texte 9">
            <a:extLst>
              <a:ext uri="{FF2B5EF4-FFF2-40B4-BE49-F238E27FC236}">
                <a16:creationId xmlns:a16="http://schemas.microsoft.com/office/drawing/2014/main" id="{9B3C62EC-111B-47EA-9A6B-022F85CB5EF5}"/>
              </a:ext>
            </a:extLst>
          </p:cNvPr>
          <p:cNvSpPr>
            <a:spLocks noGrp="1"/>
          </p:cNvSpPr>
          <p:nvPr>
            <p:ph type="body" sz="quarter" idx="12" hasCustomPrompt="1"/>
          </p:nvPr>
        </p:nvSpPr>
        <p:spPr>
          <a:xfrm>
            <a:off x="311700" y="1242224"/>
            <a:ext cx="1364699" cy="742157"/>
          </a:xfrm>
        </p:spPr>
        <p:txBody>
          <a:bodyPr/>
          <a:lstStyle>
            <a:lvl1pPr marL="114300" indent="0">
              <a:buNone/>
              <a:defRPr sz="4400">
                <a:latin typeface="+mj-lt"/>
              </a:defRPr>
            </a:lvl1pPr>
          </a:lstStyle>
          <a:p>
            <a:pPr lvl="0"/>
            <a:r>
              <a:rPr lang="fr-FR" dirty="0"/>
              <a:t>01|</a:t>
            </a:r>
          </a:p>
        </p:txBody>
      </p:sp>
      <p:sp>
        <p:nvSpPr>
          <p:cNvPr id="13" name="Espace réservé du texte 9">
            <a:extLst>
              <a:ext uri="{FF2B5EF4-FFF2-40B4-BE49-F238E27FC236}">
                <a16:creationId xmlns:a16="http://schemas.microsoft.com/office/drawing/2014/main" id="{468CE49D-936E-421A-8D2D-BF5DAE7CE1FA}"/>
              </a:ext>
            </a:extLst>
          </p:cNvPr>
          <p:cNvSpPr>
            <a:spLocks noGrp="1"/>
          </p:cNvSpPr>
          <p:nvPr>
            <p:ph type="body" sz="quarter" idx="13" hasCustomPrompt="1"/>
          </p:nvPr>
        </p:nvSpPr>
        <p:spPr>
          <a:xfrm>
            <a:off x="311699" y="1984381"/>
            <a:ext cx="1364699" cy="742157"/>
          </a:xfrm>
        </p:spPr>
        <p:txBody>
          <a:bodyPr/>
          <a:lstStyle>
            <a:lvl1pPr marL="114300" indent="0">
              <a:buNone/>
              <a:defRPr sz="4400">
                <a:latin typeface="+mj-lt"/>
              </a:defRPr>
            </a:lvl1pPr>
          </a:lstStyle>
          <a:p>
            <a:pPr lvl="0"/>
            <a:r>
              <a:rPr lang="fr-FR" dirty="0"/>
              <a:t>02|</a:t>
            </a:r>
          </a:p>
        </p:txBody>
      </p:sp>
      <p:sp>
        <p:nvSpPr>
          <p:cNvPr id="14" name="Espace réservé du texte 9">
            <a:extLst>
              <a:ext uri="{FF2B5EF4-FFF2-40B4-BE49-F238E27FC236}">
                <a16:creationId xmlns:a16="http://schemas.microsoft.com/office/drawing/2014/main" id="{1B3F495F-1CAF-497F-9E33-6C514FD29F4D}"/>
              </a:ext>
            </a:extLst>
          </p:cNvPr>
          <p:cNvSpPr>
            <a:spLocks noGrp="1"/>
          </p:cNvSpPr>
          <p:nvPr>
            <p:ph type="body" sz="quarter" idx="14" hasCustomPrompt="1"/>
          </p:nvPr>
        </p:nvSpPr>
        <p:spPr>
          <a:xfrm>
            <a:off x="311698" y="2722148"/>
            <a:ext cx="1364699" cy="742157"/>
          </a:xfrm>
        </p:spPr>
        <p:txBody>
          <a:bodyPr/>
          <a:lstStyle>
            <a:lvl1pPr marL="114300" indent="0">
              <a:buNone/>
              <a:defRPr sz="4400">
                <a:latin typeface="+mj-lt"/>
              </a:defRPr>
            </a:lvl1pPr>
          </a:lstStyle>
          <a:p>
            <a:pPr lvl="0"/>
            <a:r>
              <a:rPr lang="fr-FR" dirty="0"/>
              <a:t>03|</a:t>
            </a:r>
          </a:p>
        </p:txBody>
      </p:sp>
      <p:sp>
        <p:nvSpPr>
          <p:cNvPr id="15" name="Espace réservé du texte 9">
            <a:extLst>
              <a:ext uri="{FF2B5EF4-FFF2-40B4-BE49-F238E27FC236}">
                <a16:creationId xmlns:a16="http://schemas.microsoft.com/office/drawing/2014/main" id="{0E61D389-7A53-4C50-B78B-7D515BEF3212}"/>
              </a:ext>
            </a:extLst>
          </p:cNvPr>
          <p:cNvSpPr>
            <a:spLocks noGrp="1"/>
          </p:cNvSpPr>
          <p:nvPr>
            <p:ph type="body" sz="quarter" idx="15" hasCustomPrompt="1"/>
          </p:nvPr>
        </p:nvSpPr>
        <p:spPr>
          <a:xfrm>
            <a:off x="311698" y="3464305"/>
            <a:ext cx="1364699" cy="742157"/>
          </a:xfrm>
        </p:spPr>
        <p:txBody>
          <a:bodyPr/>
          <a:lstStyle>
            <a:lvl1pPr marL="114300" indent="0">
              <a:buNone/>
              <a:defRPr sz="4400">
                <a:latin typeface="+mj-lt"/>
              </a:defRPr>
            </a:lvl1pPr>
          </a:lstStyle>
          <a:p>
            <a:pPr lvl="0"/>
            <a:r>
              <a:rPr lang="fr-FR" dirty="0"/>
              <a:t>04|</a:t>
            </a:r>
          </a:p>
        </p:txBody>
      </p:sp>
      <p:sp>
        <p:nvSpPr>
          <p:cNvPr id="16" name="Espace réservé du texte 9">
            <a:extLst>
              <a:ext uri="{FF2B5EF4-FFF2-40B4-BE49-F238E27FC236}">
                <a16:creationId xmlns:a16="http://schemas.microsoft.com/office/drawing/2014/main" id="{377E5D02-A6C7-40C8-A264-E95A124C0DD3}"/>
              </a:ext>
            </a:extLst>
          </p:cNvPr>
          <p:cNvSpPr>
            <a:spLocks noGrp="1"/>
          </p:cNvSpPr>
          <p:nvPr>
            <p:ph type="body" sz="quarter" idx="16" hasCustomPrompt="1"/>
          </p:nvPr>
        </p:nvSpPr>
        <p:spPr>
          <a:xfrm>
            <a:off x="4572001" y="1237834"/>
            <a:ext cx="1364699" cy="742157"/>
          </a:xfrm>
        </p:spPr>
        <p:txBody>
          <a:bodyPr/>
          <a:lstStyle>
            <a:lvl1pPr marL="114300" indent="0">
              <a:buNone/>
              <a:defRPr sz="4400">
                <a:latin typeface="+mj-lt"/>
              </a:defRPr>
            </a:lvl1pPr>
          </a:lstStyle>
          <a:p>
            <a:pPr lvl="0"/>
            <a:r>
              <a:rPr lang="fr-FR" dirty="0"/>
              <a:t>05|</a:t>
            </a:r>
          </a:p>
        </p:txBody>
      </p:sp>
      <p:sp>
        <p:nvSpPr>
          <p:cNvPr id="17" name="Espace réservé du texte 9">
            <a:extLst>
              <a:ext uri="{FF2B5EF4-FFF2-40B4-BE49-F238E27FC236}">
                <a16:creationId xmlns:a16="http://schemas.microsoft.com/office/drawing/2014/main" id="{1AE4C136-AFA5-4426-90A8-916CF7618FFA}"/>
              </a:ext>
            </a:extLst>
          </p:cNvPr>
          <p:cNvSpPr>
            <a:spLocks noGrp="1"/>
          </p:cNvSpPr>
          <p:nvPr>
            <p:ph type="body" sz="quarter" idx="17" hasCustomPrompt="1"/>
          </p:nvPr>
        </p:nvSpPr>
        <p:spPr>
          <a:xfrm>
            <a:off x="4572000" y="1979991"/>
            <a:ext cx="1364699" cy="742157"/>
          </a:xfrm>
        </p:spPr>
        <p:txBody>
          <a:bodyPr/>
          <a:lstStyle>
            <a:lvl1pPr marL="114300" indent="0">
              <a:buNone/>
              <a:defRPr sz="4400">
                <a:latin typeface="+mj-lt"/>
              </a:defRPr>
            </a:lvl1pPr>
          </a:lstStyle>
          <a:p>
            <a:pPr lvl="0"/>
            <a:r>
              <a:rPr lang="fr-FR" dirty="0"/>
              <a:t>06|</a:t>
            </a:r>
          </a:p>
        </p:txBody>
      </p:sp>
      <p:sp>
        <p:nvSpPr>
          <p:cNvPr id="18" name="Espace réservé du texte 9">
            <a:extLst>
              <a:ext uri="{FF2B5EF4-FFF2-40B4-BE49-F238E27FC236}">
                <a16:creationId xmlns:a16="http://schemas.microsoft.com/office/drawing/2014/main" id="{6AF0CC4E-9CA0-4D33-8527-809B51684289}"/>
              </a:ext>
            </a:extLst>
          </p:cNvPr>
          <p:cNvSpPr>
            <a:spLocks noGrp="1"/>
          </p:cNvSpPr>
          <p:nvPr>
            <p:ph type="body" sz="quarter" idx="18" hasCustomPrompt="1"/>
          </p:nvPr>
        </p:nvSpPr>
        <p:spPr>
          <a:xfrm>
            <a:off x="4571999" y="2717758"/>
            <a:ext cx="1364699" cy="742157"/>
          </a:xfrm>
        </p:spPr>
        <p:txBody>
          <a:bodyPr/>
          <a:lstStyle>
            <a:lvl1pPr marL="114300" indent="0">
              <a:buNone/>
              <a:defRPr sz="4400">
                <a:latin typeface="+mj-lt"/>
              </a:defRPr>
            </a:lvl1pPr>
          </a:lstStyle>
          <a:p>
            <a:pPr lvl="0"/>
            <a:r>
              <a:rPr lang="fr-FR" dirty="0"/>
              <a:t>07|</a:t>
            </a:r>
          </a:p>
        </p:txBody>
      </p:sp>
      <p:sp>
        <p:nvSpPr>
          <p:cNvPr id="21" name="Espace réservé du texte 20">
            <a:extLst>
              <a:ext uri="{FF2B5EF4-FFF2-40B4-BE49-F238E27FC236}">
                <a16:creationId xmlns:a16="http://schemas.microsoft.com/office/drawing/2014/main" id="{99A134C3-28D0-423A-850A-71CBB7D7DBB7}"/>
              </a:ext>
            </a:extLst>
          </p:cNvPr>
          <p:cNvSpPr>
            <a:spLocks noGrp="1"/>
          </p:cNvSpPr>
          <p:nvPr>
            <p:ph type="body" sz="quarter" idx="20" hasCustomPrompt="1"/>
          </p:nvPr>
        </p:nvSpPr>
        <p:spPr>
          <a:xfrm>
            <a:off x="1533523" y="1413024"/>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2" name="Espace réservé du texte 20">
            <a:extLst>
              <a:ext uri="{FF2B5EF4-FFF2-40B4-BE49-F238E27FC236}">
                <a16:creationId xmlns:a16="http://schemas.microsoft.com/office/drawing/2014/main" id="{1BFDB1BF-7C44-4450-A9BB-FF62CAE9EA10}"/>
              </a:ext>
            </a:extLst>
          </p:cNvPr>
          <p:cNvSpPr>
            <a:spLocks noGrp="1"/>
          </p:cNvSpPr>
          <p:nvPr>
            <p:ph type="body" sz="quarter" idx="21" hasCustomPrompt="1"/>
          </p:nvPr>
        </p:nvSpPr>
        <p:spPr>
          <a:xfrm>
            <a:off x="1533523" y="215518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3" name="Espace réservé du texte 20">
            <a:extLst>
              <a:ext uri="{FF2B5EF4-FFF2-40B4-BE49-F238E27FC236}">
                <a16:creationId xmlns:a16="http://schemas.microsoft.com/office/drawing/2014/main" id="{144D7836-15A4-46F5-AEC8-8280251BF6B5}"/>
              </a:ext>
            </a:extLst>
          </p:cNvPr>
          <p:cNvSpPr>
            <a:spLocks noGrp="1"/>
          </p:cNvSpPr>
          <p:nvPr>
            <p:ph type="body" sz="quarter" idx="22" hasCustomPrompt="1"/>
          </p:nvPr>
        </p:nvSpPr>
        <p:spPr>
          <a:xfrm>
            <a:off x="1533523" y="2887215"/>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4" name="Espace réservé du texte 20">
            <a:extLst>
              <a:ext uri="{FF2B5EF4-FFF2-40B4-BE49-F238E27FC236}">
                <a16:creationId xmlns:a16="http://schemas.microsoft.com/office/drawing/2014/main" id="{06CC383D-A400-4516-9864-B8CA2677AD31}"/>
              </a:ext>
            </a:extLst>
          </p:cNvPr>
          <p:cNvSpPr>
            <a:spLocks noGrp="1"/>
          </p:cNvSpPr>
          <p:nvPr>
            <p:ph type="body" sz="quarter" idx="23" hasCustomPrompt="1"/>
          </p:nvPr>
        </p:nvSpPr>
        <p:spPr>
          <a:xfrm>
            <a:off x="1527334" y="3614330"/>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5" name="Espace réservé du texte 20">
            <a:extLst>
              <a:ext uri="{FF2B5EF4-FFF2-40B4-BE49-F238E27FC236}">
                <a16:creationId xmlns:a16="http://schemas.microsoft.com/office/drawing/2014/main" id="{02483ED1-A3AB-4A07-9038-E83B8F5259EE}"/>
              </a:ext>
            </a:extLst>
          </p:cNvPr>
          <p:cNvSpPr>
            <a:spLocks noGrp="1"/>
          </p:cNvSpPr>
          <p:nvPr>
            <p:ph type="body" sz="quarter" idx="24" hasCustomPrompt="1"/>
          </p:nvPr>
        </p:nvSpPr>
        <p:spPr>
          <a:xfrm>
            <a:off x="5787904" y="140729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6" name="Espace réservé du texte 20">
            <a:extLst>
              <a:ext uri="{FF2B5EF4-FFF2-40B4-BE49-F238E27FC236}">
                <a16:creationId xmlns:a16="http://schemas.microsoft.com/office/drawing/2014/main" id="{D0C6B67D-D99B-4650-8476-50A127603F27}"/>
              </a:ext>
            </a:extLst>
          </p:cNvPr>
          <p:cNvSpPr>
            <a:spLocks noGrp="1"/>
          </p:cNvSpPr>
          <p:nvPr>
            <p:ph type="body" sz="quarter" idx="25" hasCustomPrompt="1"/>
          </p:nvPr>
        </p:nvSpPr>
        <p:spPr>
          <a:xfrm>
            <a:off x="5787904" y="2149448"/>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7" name="Espace réservé du texte 20">
            <a:extLst>
              <a:ext uri="{FF2B5EF4-FFF2-40B4-BE49-F238E27FC236}">
                <a16:creationId xmlns:a16="http://schemas.microsoft.com/office/drawing/2014/main" id="{B38AF3B3-DDF8-45B0-87C8-28831FB19CC2}"/>
              </a:ext>
            </a:extLst>
          </p:cNvPr>
          <p:cNvSpPr>
            <a:spLocks noGrp="1"/>
          </p:cNvSpPr>
          <p:nvPr>
            <p:ph type="body" sz="quarter" idx="26" hasCustomPrompt="1"/>
          </p:nvPr>
        </p:nvSpPr>
        <p:spPr>
          <a:xfrm>
            <a:off x="5787904" y="2881482"/>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853657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311700" y="2136449"/>
            <a:ext cx="6455806" cy="1008001"/>
          </a:xfrm>
        </p:spPr>
        <p:txBody>
          <a:bodyPr/>
          <a:lstStyle>
            <a:lvl1pP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p:txBody>
          <a:bodyPr/>
          <a:lstStyle>
            <a:lvl1pPr>
              <a:defRPr>
                <a:solidFill>
                  <a:schemeClr val="tx1"/>
                </a:solidFill>
              </a:defRPr>
            </a:lvl1pPr>
          </a:lstStyle>
          <a:p>
            <a:r>
              <a:rPr lang="en-US" dirty="0"/>
              <a:t>Presentation title  |  DVIC |  Internal  |  Design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1700" y="3144449"/>
            <a:ext cx="4978147" cy="555879"/>
          </a:xfrm>
        </p:spPr>
        <p:txBody>
          <a:bodyPr/>
          <a:lstStyle>
            <a:lvl1pPr marL="114300" indent="0">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311700" y="606750"/>
            <a:ext cx="2090147" cy="1529697"/>
          </a:xfrm>
        </p:spPr>
        <p:txBody>
          <a:bodyPr/>
          <a:lstStyle>
            <a:lvl1pPr marL="114300" indent="0">
              <a:buNone/>
              <a:defRPr sz="9600">
                <a:latin typeface="+mj-lt"/>
              </a:defRPr>
            </a:lvl1pPr>
          </a:lstStyle>
          <a:p>
            <a:pPr lvl="0"/>
            <a:r>
              <a:rPr lang="fr-FR" dirty="0">
                <a:latin typeface="+mj-lt"/>
              </a:rPr>
              <a:t>01|</a:t>
            </a:r>
            <a:endParaRPr lang="fr-FR" dirty="0"/>
          </a:p>
        </p:txBody>
      </p:sp>
    </p:spTree>
    <p:extLst>
      <p:ext uri="{BB962C8B-B14F-4D97-AF65-F5344CB8AC3E}">
        <p14:creationId xmlns:p14="http://schemas.microsoft.com/office/powerpoint/2010/main" val="66576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1694872" y="2136448"/>
            <a:ext cx="6455806" cy="1008001"/>
          </a:xfrm>
        </p:spPr>
        <p:txBody>
          <a:bodyPr/>
          <a:lstStyle>
            <a:lvl1pPr algn="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a:xfrm>
            <a:off x="3156202" y="4534451"/>
            <a:ext cx="4978148" cy="280987"/>
          </a:xfrm>
        </p:spPr>
        <p:txBody>
          <a:bodyPr/>
          <a:lstStyle/>
          <a:p>
            <a:r>
              <a:rPr lang="en-US" dirty="0"/>
              <a:t>Presentation title  |  DVIC |  Internal  | Design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a:xfrm>
            <a:off x="2678885" y="4539631"/>
            <a:ext cx="412199" cy="280987"/>
          </a:xfrm>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0" y="0"/>
            <a:ext cx="2376494" cy="5143500"/>
          </a:xfrm>
          <a:pattFill prst="pct5">
            <a:fgClr>
              <a:schemeClr val="accent1"/>
            </a:fgClr>
            <a:bgClr>
              <a:schemeClr val="bg1"/>
            </a:bgClr>
          </a:pattFill>
        </p:spPr>
        <p:txBody>
          <a:bodyPr/>
          <a:lstStyle/>
          <a:p>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72531" y="3144449"/>
            <a:ext cx="4978147" cy="555879"/>
          </a:xfrm>
        </p:spPr>
        <p:txBody>
          <a:bodyPr/>
          <a:lstStyle>
            <a:lvl1pPr marL="114300" indent="0" algn="r">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6044203" y="538383"/>
            <a:ext cx="2090147" cy="1529697"/>
          </a:xfrm>
        </p:spPr>
        <p:txBody>
          <a:bodyPr/>
          <a:lstStyle>
            <a:lvl1pPr marL="114300" indent="0">
              <a:buNone/>
              <a:defRPr sz="9600">
                <a:latin typeface="+mj-lt"/>
              </a:defRPr>
            </a:lvl1pPr>
          </a:lstStyle>
          <a:p>
            <a:pPr lvl="0"/>
            <a:r>
              <a:rPr lang="fr-FR" dirty="0">
                <a:latin typeface="+mj-lt"/>
              </a:rPr>
              <a:t>02|</a:t>
            </a:r>
            <a:endParaRPr lang="fr-FR" dirty="0"/>
          </a:p>
        </p:txBody>
      </p:sp>
    </p:spTree>
    <p:extLst>
      <p:ext uri="{BB962C8B-B14F-4D97-AF65-F5344CB8AC3E}">
        <p14:creationId xmlns:p14="http://schemas.microsoft.com/office/powerpoint/2010/main" val="1929757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B9AE1-9ADB-4398-ABFC-76BBEACCE1C5}"/>
              </a:ext>
            </a:extLst>
          </p:cNvPr>
          <p:cNvSpPr>
            <a:spLocks noGrp="1"/>
          </p:cNvSpPr>
          <p:nvPr>
            <p:ph type="title"/>
          </p:nvPr>
        </p:nvSpPr>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47593117-A326-4EB0-B359-2E46F532E1DD}"/>
              </a:ext>
            </a:extLst>
          </p:cNvPr>
          <p:cNvSpPr>
            <a:spLocks noGrp="1"/>
          </p:cNvSpPr>
          <p:nvPr>
            <p:ph type="ftr" sz="quarter" idx="10"/>
          </p:nvPr>
        </p:nvSpPr>
        <p:spPr/>
        <p:txBody>
          <a:bodyPr/>
          <a:lstStyle/>
          <a:p>
            <a:r>
              <a:rPr lang="en-US" dirty="0"/>
              <a:t>Presentation Title | Internal | DVIC | Design Lecture</a:t>
            </a:r>
          </a:p>
        </p:txBody>
      </p:sp>
      <p:sp>
        <p:nvSpPr>
          <p:cNvPr id="4" name="Espace réservé du numéro de diapositive 3">
            <a:extLst>
              <a:ext uri="{FF2B5EF4-FFF2-40B4-BE49-F238E27FC236}">
                <a16:creationId xmlns:a16="http://schemas.microsoft.com/office/drawing/2014/main" id="{FE68BF87-2911-43EF-B696-FCBD0966BDF5}"/>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2" name="Espace réservé du texte 11">
            <a:extLst>
              <a:ext uri="{FF2B5EF4-FFF2-40B4-BE49-F238E27FC236}">
                <a16:creationId xmlns:a16="http://schemas.microsoft.com/office/drawing/2014/main" id="{04971B27-BFCF-472C-BFEE-AB82DFCB580D}"/>
              </a:ext>
            </a:extLst>
          </p:cNvPr>
          <p:cNvSpPr>
            <a:spLocks noGrp="1"/>
          </p:cNvSpPr>
          <p:nvPr>
            <p:ph type="body" sz="quarter" idx="15" hasCustomPrompt="1"/>
          </p:nvPr>
        </p:nvSpPr>
        <p:spPr>
          <a:xfrm>
            <a:off x="1016947"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9" name="Espace réservé du texte 8">
            <a:extLst>
              <a:ext uri="{FF2B5EF4-FFF2-40B4-BE49-F238E27FC236}">
                <a16:creationId xmlns:a16="http://schemas.microsoft.com/office/drawing/2014/main" id="{4B8363C3-082F-4210-9FCB-5988E56FCC05}"/>
              </a:ext>
            </a:extLst>
          </p:cNvPr>
          <p:cNvSpPr>
            <a:spLocks noGrp="1"/>
          </p:cNvSpPr>
          <p:nvPr>
            <p:ph type="body" sz="quarter" idx="14" hasCustomPrompt="1"/>
          </p:nvPr>
        </p:nvSpPr>
        <p:spPr>
          <a:xfrm>
            <a:off x="809356"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01</a:t>
            </a:r>
          </a:p>
        </p:txBody>
      </p:sp>
      <p:sp>
        <p:nvSpPr>
          <p:cNvPr id="13" name="Espace réservé du texte 11">
            <a:extLst>
              <a:ext uri="{FF2B5EF4-FFF2-40B4-BE49-F238E27FC236}">
                <a16:creationId xmlns:a16="http://schemas.microsoft.com/office/drawing/2014/main" id="{88F3165B-C4D6-4F17-8ACF-19A9BA6224DE}"/>
              </a:ext>
            </a:extLst>
          </p:cNvPr>
          <p:cNvSpPr>
            <a:spLocks noGrp="1"/>
          </p:cNvSpPr>
          <p:nvPr>
            <p:ph type="body" sz="quarter" idx="16" hasCustomPrompt="1"/>
          </p:nvPr>
        </p:nvSpPr>
        <p:spPr>
          <a:xfrm>
            <a:off x="3429354"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4" name="Espace réservé du texte 8">
            <a:extLst>
              <a:ext uri="{FF2B5EF4-FFF2-40B4-BE49-F238E27FC236}">
                <a16:creationId xmlns:a16="http://schemas.microsoft.com/office/drawing/2014/main" id="{D37B685B-27C5-4EB5-8816-E6B1749B9896}"/>
              </a:ext>
            </a:extLst>
          </p:cNvPr>
          <p:cNvSpPr>
            <a:spLocks noGrp="1"/>
          </p:cNvSpPr>
          <p:nvPr>
            <p:ph type="body" sz="quarter" idx="17" hasCustomPrompt="1"/>
          </p:nvPr>
        </p:nvSpPr>
        <p:spPr>
          <a:xfrm>
            <a:off x="3221763"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02</a:t>
            </a:r>
          </a:p>
        </p:txBody>
      </p:sp>
      <p:sp>
        <p:nvSpPr>
          <p:cNvPr id="15" name="Espace réservé du texte 11">
            <a:extLst>
              <a:ext uri="{FF2B5EF4-FFF2-40B4-BE49-F238E27FC236}">
                <a16:creationId xmlns:a16="http://schemas.microsoft.com/office/drawing/2014/main" id="{4F12E22F-C43B-4B63-BB4D-4126A46E1EEE}"/>
              </a:ext>
            </a:extLst>
          </p:cNvPr>
          <p:cNvSpPr>
            <a:spLocks noGrp="1"/>
          </p:cNvSpPr>
          <p:nvPr>
            <p:ph type="body" sz="quarter" idx="18" hasCustomPrompt="1"/>
          </p:nvPr>
        </p:nvSpPr>
        <p:spPr>
          <a:xfrm>
            <a:off x="5841761"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6" name="Espace réservé du texte 8">
            <a:extLst>
              <a:ext uri="{FF2B5EF4-FFF2-40B4-BE49-F238E27FC236}">
                <a16:creationId xmlns:a16="http://schemas.microsoft.com/office/drawing/2014/main" id="{588B99B3-D64A-43AA-9F78-CB47773BCE86}"/>
              </a:ext>
            </a:extLst>
          </p:cNvPr>
          <p:cNvSpPr>
            <a:spLocks noGrp="1"/>
          </p:cNvSpPr>
          <p:nvPr>
            <p:ph type="body" sz="quarter" idx="19" hasCustomPrompt="1"/>
          </p:nvPr>
        </p:nvSpPr>
        <p:spPr>
          <a:xfrm>
            <a:off x="5634170"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03</a:t>
            </a:r>
          </a:p>
        </p:txBody>
      </p:sp>
      <p:sp>
        <p:nvSpPr>
          <p:cNvPr id="17" name="Espace réservé du texte 5">
            <a:extLst>
              <a:ext uri="{FF2B5EF4-FFF2-40B4-BE49-F238E27FC236}">
                <a16:creationId xmlns:a16="http://schemas.microsoft.com/office/drawing/2014/main" id="{5015E8CF-808C-4A9F-8AD5-41C973313E66}"/>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8" name="Espace réservé du texte 5">
            <a:extLst>
              <a:ext uri="{FF2B5EF4-FFF2-40B4-BE49-F238E27FC236}">
                <a16:creationId xmlns:a16="http://schemas.microsoft.com/office/drawing/2014/main" id="{9E89A8FB-16D8-4999-BAA8-C13DF2ACA47F}"/>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3026331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Tree>
    <p:extLst>
      <p:ext uri="{BB962C8B-B14F-4D97-AF65-F5344CB8AC3E}">
        <p14:creationId xmlns:p14="http://schemas.microsoft.com/office/powerpoint/2010/main" val="30973561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preserve="1" userDrawn="1">
  <p:cSld name="1_Section header">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fr-FR" dirty="0"/>
              <a:t>Citation</a:t>
            </a:r>
            <a:endParaRPr dirty="0"/>
          </a:p>
        </p:txBody>
      </p:sp>
      <p:sp>
        <p:nvSpPr>
          <p:cNvPr id="3" name="Espace réservé du texte 2">
            <a:extLst>
              <a:ext uri="{FF2B5EF4-FFF2-40B4-BE49-F238E27FC236}">
                <a16:creationId xmlns:a16="http://schemas.microsoft.com/office/drawing/2014/main" id="{E964AFB1-FB48-44FF-8E9A-17F5EAEC29F8}"/>
              </a:ext>
            </a:extLst>
          </p:cNvPr>
          <p:cNvSpPr>
            <a:spLocks noGrp="1"/>
          </p:cNvSpPr>
          <p:nvPr>
            <p:ph type="body" sz="quarter" idx="10" hasCustomPrompt="1"/>
          </p:nvPr>
        </p:nvSpPr>
        <p:spPr>
          <a:xfrm>
            <a:off x="5904565" y="2992650"/>
            <a:ext cx="2265213" cy="502580"/>
          </a:xfrm>
        </p:spPr>
        <p:txBody>
          <a:bodyPr/>
          <a:lstStyle>
            <a:lvl1pPr marL="114300" indent="0">
              <a:buNone/>
              <a:defRPr/>
            </a:lvl1pPr>
          </a:lstStyle>
          <a:p>
            <a:pPr lvl="0"/>
            <a:r>
              <a:rPr lang="fr-FR" dirty="0"/>
              <a:t>- </a:t>
            </a:r>
            <a:r>
              <a:rPr lang="fr-FR" dirty="0" err="1"/>
              <a:t>Author</a:t>
            </a:r>
            <a:endParaRPr lang="fr-FR" dirty="0"/>
          </a:p>
        </p:txBody>
      </p:sp>
      <p:sp>
        <p:nvSpPr>
          <p:cNvPr id="4" name="ZoneTexte 3">
            <a:extLst>
              <a:ext uri="{FF2B5EF4-FFF2-40B4-BE49-F238E27FC236}">
                <a16:creationId xmlns:a16="http://schemas.microsoft.com/office/drawing/2014/main" id="{F22FFC85-C2D2-4D8C-8122-939041EADB78}"/>
              </a:ext>
            </a:extLst>
          </p:cNvPr>
          <p:cNvSpPr txBox="1"/>
          <p:nvPr userDrawn="1"/>
        </p:nvSpPr>
        <p:spPr>
          <a:xfrm>
            <a:off x="1098134" y="1786920"/>
            <a:ext cx="6947731" cy="1569660"/>
          </a:xfrm>
          <a:prstGeom prst="rect">
            <a:avLst/>
          </a:prstGeom>
          <a:noFill/>
        </p:spPr>
        <p:txBody>
          <a:bodyPr wrap="square" rtlCol="0">
            <a:spAutoFit/>
          </a:bodyPr>
          <a:lstStyle/>
          <a:p>
            <a:pPr algn="ctr"/>
            <a:r>
              <a:rPr lang="fr-FR" sz="9600" dirty="0">
                <a:solidFill>
                  <a:schemeClr val="accent1">
                    <a:lumMod val="50000"/>
                  </a:schemeClr>
                </a:solidFill>
                <a:latin typeface="+mj-lt"/>
              </a:rPr>
              <a:t>,,                ’’</a:t>
            </a:r>
          </a:p>
        </p:txBody>
      </p:sp>
    </p:spTree>
    <p:extLst>
      <p:ext uri="{BB962C8B-B14F-4D97-AF65-F5344CB8AC3E}">
        <p14:creationId xmlns:p14="http://schemas.microsoft.com/office/powerpoint/2010/main" val="29306139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279369"/>
            <a:ext cx="8520600" cy="3289506"/>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5" name="Espace réservé du texte 5">
            <a:extLst>
              <a:ext uri="{FF2B5EF4-FFF2-40B4-BE49-F238E27FC236}">
                <a16:creationId xmlns:a16="http://schemas.microsoft.com/office/drawing/2014/main" id="{C45CA1B5-A6F6-467F-A911-C99D42B286A3}"/>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7" name="Espace réservé du pied de page 2">
            <a:extLst>
              <a:ext uri="{FF2B5EF4-FFF2-40B4-BE49-F238E27FC236}">
                <a16:creationId xmlns:a16="http://schemas.microsoft.com/office/drawing/2014/main" id="{8D7B0470-B072-4B3F-B5EA-F7C4223259FC}"/>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8" name="Espace réservé du numéro de diapositive 3">
            <a:extLst>
              <a:ext uri="{FF2B5EF4-FFF2-40B4-BE49-F238E27FC236}">
                <a16:creationId xmlns:a16="http://schemas.microsoft.com/office/drawing/2014/main" id="{85B4A59C-A445-416A-8083-EE3FBA1F2E3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B91A7448-ABD6-400A-A6DB-11AB04CFBA57}"/>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958893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18863-F4CC-4104-9FB9-C53830B9AD1E}"/>
              </a:ext>
            </a:extLst>
          </p:cNvPr>
          <p:cNvSpPr>
            <a:spLocks noGrp="1"/>
          </p:cNvSpPr>
          <p:nvPr>
            <p:ph type="title" hasCustomPrompt="1"/>
          </p:nvPr>
        </p:nvSpPr>
        <p:spPr>
          <a:xfrm>
            <a:off x="311700" y="450294"/>
            <a:ext cx="8520600" cy="572700"/>
          </a:xfrm>
        </p:spPr>
        <p:txBody>
          <a:bodyPr/>
          <a:lstStyle>
            <a:lvl1pPr>
              <a:defRPr>
                <a:latin typeface="+mj-lt"/>
              </a:defRPr>
            </a:lvl1pPr>
          </a:lstStyle>
          <a:p>
            <a:r>
              <a:rPr lang="fr-FR" dirty="0"/>
              <a:t>LECTURE TITLE, 28PT, 1 LINE</a:t>
            </a:r>
          </a:p>
        </p:txBody>
      </p:sp>
      <p:sp>
        <p:nvSpPr>
          <p:cNvPr id="3" name="Espace réservé du pied de page 2">
            <a:extLst>
              <a:ext uri="{FF2B5EF4-FFF2-40B4-BE49-F238E27FC236}">
                <a16:creationId xmlns:a16="http://schemas.microsoft.com/office/drawing/2014/main" id="{C35F6B35-87DC-46B6-89AD-A95AB676ECD9}"/>
              </a:ext>
            </a:extLst>
          </p:cNvPr>
          <p:cNvSpPr>
            <a:spLocks noGrp="1"/>
          </p:cNvSpPr>
          <p:nvPr>
            <p:ph type="ftr" sz="quarter" idx="10"/>
          </p:nvPr>
        </p:nvSpPr>
        <p:spPr/>
        <p:txBody>
          <a:bodyPr/>
          <a:lstStyle/>
          <a:p>
            <a:r>
              <a:rPr lang="en-US" dirty="0"/>
              <a:t>Presentation title  |  DVIC |  Internal  |  Technical  Lecture </a:t>
            </a:r>
          </a:p>
        </p:txBody>
      </p:sp>
      <p:sp>
        <p:nvSpPr>
          <p:cNvPr id="4" name="Espace réservé du numéro de diapositive 3">
            <a:extLst>
              <a:ext uri="{FF2B5EF4-FFF2-40B4-BE49-F238E27FC236}">
                <a16:creationId xmlns:a16="http://schemas.microsoft.com/office/drawing/2014/main" id="{E6C7DD4B-6912-4C73-8FDE-280F9AB6C1A8}"/>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0" name="Espace réservé du texte 9">
            <a:extLst>
              <a:ext uri="{FF2B5EF4-FFF2-40B4-BE49-F238E27FC236}">
                <a16:creationId xmlns:a16="http://schemas.microsoft.com/office/drawing/2014/main" id="{9B3C62EC-111B-47EA-9A6B-022F85CB5EF5}"/>
              </a:ext>
            </a:extLst>
          </p:cNvPr>
          <p:cNvSpPr>
            <a:spLocks noGrp="1"/>
          </p:cNvSpPr>
          <p:nvPr>
            <p:ph type="body" sz="quarter" idx="12" hasCustomPrompt="1"/>
          </p:nvPr>
        </p:nvSpPr>
        <p:spPr>
          <a:xfrm>
            <a:off x="311700" y="1242224"/>
            <a:ext cx="1364699" cy="742157"/>
          </a:xfrm>
        </p:spPr>
        <p:txBody>
          <a:bodyPr/>
          <a:lstStyle>
            <a:lvl1pPr marL="114300" indent="0">
              <a:buNone/>
              <a:defRPr sz="4400">
                <a:latin typeface="+mj-lt"/>
              </a:defRPr>
            </a:lvl1pPr>
          </a:lstStyle>
          <a:p>
            <a:pPr lvl="0"/>
            <a:r>
              <a:rPr lang="fr-FR" dirty="0"/>
              <a:t>01|</a:t>
            </a:r>
          </a:p>
        </p:txBody>
      </p:sp>
      <p:sp>
        <p:nvSpPr>
          <p:cNvPr id="13" name="Espace réservé du texte 9">
            <a:extLst>
              <a:ext uri="{FF2B5EF4-FFF2-40B4-BE49-F238E27FC236}">
                <a16:creationId xmlns:a16="http://schemas.microsoft.com/office/drawing/2014/main" id="{468CE49D-936E-421A-8D2D-BF5DAE7CE1FA}"/>
              </a:ext>
            </a:extLst>
          </p:cNvPr>
          <p:cNvSpPr>
            <a:spLocks noGrp="1"/>
          </p:cNvSpPr>
          <p:nvPr>
            <p:ph type="body" sz="quarter" idx="13" hasCustomPrompt="1"/>
          </p:nvPr>
        </p:nvSpPr>
        <p:spPr>
          <a:xfrm>
            <a:off x="311699" y="1984381"/>
            <a:ext cx="1364699" cy="742157"/>
          </a:xfrm>
        </p:spPr>
        <p:txBody>
          <a:bodyPr/>
          <a:lstStyle>
            <a:lvl1pPr marL="114300" indent="0">
              <a:buNone/>
              <a:defRPr sz="4400">
                <a:latin typeface="+mj-lt"/>
              </a:defRPr>
            </a:lvl1pPr>
          </a:lstStyle>
          <a:p>
            <a:pPr lvl="0"/>
            <a:r>
              <a:rPr lang="fr-FR" dirty="0"/>
              <a:t>02|</a:t>
            </a:r>
          </a:p>
        </p:txBody>
      </p:sp>
      <p:sp>
        <p:nvSpPr>
          <p:cNvPr id="14" name="Espace réservé du texte 9">
            <a:extLst>
              <a:ext uri="{FF2B5EF4-FFF2-40B4-BE49-F238E27FC236}">
                <a16:creationId xmlns:a16="http://schemas.microsoft.com/office/drawing/2014/main" id="{1B3F495F-1CAF-497F-9E33-6C514FD29F4D}"/>
              </a:ext>
            </a:extLst>
          </p:cNvPr>
          <p:cNvSpPr>
            <a:spLocks noGrp="1"/>
          </p:cNvSpPr>
          <p:nvPr>
            <p:ph type="body" sz="quarter" idx="14" hasCustomPrompt="1"/>
          </p:nvPr>
        </p:nvSpPr>
        <p:spPr>
          <a:xfrm>
            <a:off x="311698" y="2722148"/>
            <a:ext cx="1364699" cy="742157"/>
          </a:xfrm>
        </p:spPr>
        <p:txBody>
          <a:bodyPr/>
          <a:lstStyle>
            <a:lvl1pPr marL="114300" indent="0">
              <a:buNone/>
              <a:defRPr sz="4400">
                <a:latin typeface="+mj-lt"/>
              </a:defRPr>
            </a:lvl1pPr>
          </a:lstStyle>
          <a:p>
            <a:pPr lvl="0"/>
            <a:r>
              <a:rPr lang="fr-FR" dirty="0"/>
              <a:t>03|</a:t>
            </a:r>
          </a:p>
        </p:txBody>
      </p:sp>
      <p:sp>
        <p:nvSpPr>
          <p:cNvPr id="15" name="Espace réservé du texte 9">
            <a:extLst>
              <a:ext uri="{FF2B5EF4-FFF2-40B4-BE49-F238E27FC236}">
                <a16:creationId xmlns:a16="http://schemas.microsoft.com/office/drawing/2014/main" id="{0E61D389-7A53-4C50-B78B-7D515BEF3212}"/>
              </a:ext>
            </a:extLst>
          </p:cNvPr>
          <p:cNvSpPr>
            <a:spLocks noGrp="1"/>
          </p:cNvSpPr>
          <p:nvPr>
            <p:ph type="body" sz="quarter" idx="15" hasCustomPrompt="1"/>
          </p:nvPr>
        </p:nvSpPr>
        <p:spPr>
          <a:xfrm>
            <a:off x="311698" y="3464305"/>
            <a:ext cx="1364699" cy="742157"/>
          </a:xfrm>
        </p:spPr>
        <p:txBody>
          <a:bodyPr/>
          <a:lstStyle>
            <a:lvl1pPr marL="114300" indent="0">
              <a:buNone/>
              <a:defRPr sz="4400">
                <a:latin typeface="+mj-lt"/>
              </a:defRPr>
            </a:lvl1pPr>
          </a:lstStyle>
          <a:p>
            <a:pPr lvl="0"/>
            <a:r>
              <a:rPr lang="fr-FR" dirty="0"/>
              <a:t>04|</a:t>
            </a:r>
          </a:p>
        </p:txBody>
      </p:sp>
      <p:sp>
        <p:nvSpPr>
          <p:cNvPr id="16" name="Espace réservé du texte 9">
            <a:extLst>
              <a:ext uri="{FF2B5EF4-FFF2-40B4-BE49-F238E27FC236}">
                <a16:creationId xmlns:a16="http://schemas.microsoft.com/office/drawing/2014/main" id="{377E5D02-A6C7-40C8-A264-E95A124C0DD3}"/>
              </a:ext>
            </a:extLst>
          </p:cNvPr>
          <p:cNvSpPr>
            <a:spLocks noGrp="1"/>
          </p:cNvSpPr>
          <p:nvPr>
            <p:ph type="body" sz="quarter" idx="16" hasCustomPrompt="1"/>
          </p:nvPr>
        </p:nvSpPr>
        <p:spPr>
          <a:xfrm>
            <a:off x="4572001" y="1237834"/>
            <a:ext cx="1364699" cy="742157"/>
          </a:xfrm>
        </p:spPr>
        <p:txBody>
          <a:bodyPr/>
          <a:lstStyle>
            <a:lvl1pPr marL="114300" indent="0">
              <a:buNone/>
              <a:defRPr sz="4400">
                <a:latin typeface="+mj-lt"/>
              </a:defRPr>
            </a:lvl1pPr>
          </a:lstStyle>
          <a:p>
            <a:pPr lvl="0"/>
            <a:r>
              <a:rPr lang="fr-FR" dirty="0"/>
              <a:t>05|</a:t>
            </a:r>
          </a:p>
        </p:txBody>
      </p:sp>
      <p:sp>
        <p:nvSpPr>
          <p:cNvPr id="17" name="Espace réservé du texte 9">
            <a:extLst>
              <a:ext uri="{FF2B5EF4-FFF2-40B4-BE49-F238E27FC236}">
                <a16:creationId xmlns:a16="http://schemas.microsoft.com/office/drawing/2014/main" id="{1AE4C136-AFA5-4426-90A8-916CF7618FFA}"/>
              </a:ext>
            </a:extLst>
          </p:cNvPr>
          <p:cNvSpPr>
            <a:spLocks noGrp="1"/>
          </p:cNvSpPr>
          <p:nvPr>
            <p:ph type="body" sz="quarter" idx="17" hasCustomPrompt="1"/>
          </p:nvPr>
        </p:nvSpPr>
        <p:spPr>
          <a:xfrm>
            <a:off x="4572000" y="1979991"/>
            <a:ext cx="1364699" cy="742157"/>
          </a:xfrm>
        </p:spPr>
        <p:txBody>
          <a:bodyPr/>
          <a:lstStyle>
            <a:lvl1pPr marL="114300" indent="0">
              <a:buNone/>
              <a:defRPr sz="4400">
                <a:latin typeface="+mj-lt"/>
              </a:defRPr>
            </a:lvl1pPr>
          </a:lstStyle>
          <a:p>
            <a:pPr lvl="0"/>
            <a:r>
              <a:rPr lang="fr-FR" dirty="0"/>
              <a:t>06|</a:t>
            </a:r>
          </a:p>
        </p:txBody>
      </p:sp>
      <p:sp>
        <p:nvSpPr>
          <p:cNvPr id="18" name="Espace réservé du texte 9">
            <a:extLst>
              <a:ext uri="{FF2B5EF4-FFF2-40B4-BE49-F238E27FC236}">
                <a16:creationId xmlns:a16="http://schemas.microsoft.com/office/drawing/2014/main" id="{6AF0CC4E-9CA0-4D33-8527-809B51684289}"/>
              </a:ext>
            </a:extLst>
          </p:cNvPr>
          <p:cNvSpPr>
            <a:spLocks noGrp="1"/>
          </p:cNvSpPr>
          <p:nvPr>
            <p:ph type="body" sz="quarter" idx="18" hasCustomPrompt="1"/>
          </p:nvPr>
        </p:nvSpPr>
        <p:spPr>
          <a:xfrm>
            <a:off x="4571999" y="2717758"/>
            <a:ext cx="1364699" cy="742157"/>
          </a:xfrm>
        </p:spPr>
        <p:txBody>
          <a:bodyPr/>
          <a:lstStyle>
            <a:lvl1pPr marL="114300" indent="0">
              <a:buNone/>
              <a:defRPr sz="4400">
                <a:latin typeface="+mj-lt"/>
              </a:defRPr>
            </a:lvl1pPr>
          </a:lstStyle>
          <a:p>
            <a:pPr lvl="0"/>
            <a:r>
              <a:rPr lang="fr-FR" dirty="0"/>
              <a:t>07|</a:t>
            </a:r>
          </a:p>
        </p:txBody>
      </p:sp>
      <p:sp>
        <p:nvSpPr>
          <p:cNvPr id="21" name="Espace réservé du texte 20">
            <a:extLst>
              <a:ext uri="{FF2B5EF4-FFF2-40B4-BE49-F238E27FC236}">
                <a16:creationId xmlns:a16="http://schemas.microsoft.com/office/drawing/2014/main" id="{99A134C3-28D0-423A-850A-71CBB7D7DBB7}"/>
              </a:ext>
            </a:extLst>
          </p:cNvPr>
          <p:cNvSpPr>
            <a:spLocks noGrp="1"/>
          </p:cNvSpPr>
          <p:nvPr>
            <p:ph type="body" sz="quarter" idx="20" hasCustomPrompt="1"/>
          </p:nvPr>
        </p:nvSpPr>
        <p:spPr>
          <a:xfrm>
            <a:off x="1533523" y="1413024"/>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2" name="Espace réservé du texte 20">
            <a:extLst>
              <a:ext uri="{FF2B5EF4-FFF2-40B4-BE49-F238E27FC236}">
                <a16:creationId xmlns:a16="http://schemas.microsoft.com/office/drawing/2014/main" id="{1BFDB1BF-7C44-4450-A9BB-FF62CAE9EA10}"/>
              </a:ext>
            </a:extLst>
          </p:cNvPr>
          <p:cNvSpPr>
            <a:spLocks noGrp="1"/>
          </p:cNvSpPr>
          <p:nvPr>
            <p:ph type="body" sz="quarter" idx="21" hasCustomPrompt="1"/>
          </p:nvPr>
        </p:nvSpPr>
        <p:spPr>
          <a:xfrm>
            <a:off x="1533523" y="215518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3" name="Espace réservé du texte 20">
            <a:extLst>
              <a:ext uri="{FF2B5EF4-FFF2-40B4-BE49-F238E27FC236}">
                <a16:creationId xmlns:a16="http://schemas.microsoft.com/office/drawing/2014/main" id="{144D7836-15A4-46F5-AEC8-8280251BF6B5}"/>
              </a:ext>
            </a:extLst>
          </p:cNvPr>
          <p:cNvSpPr>
            <a:spLocks noGrp="1"/>
          </p:cNvSpPr>
          <p:nvPr>
            <p:ph type="body" sz="quarter" idx="22" hasCustomPrompt="1"/>
          </p:nvPr>
        </p:nvSpPr>
        <p:spPr>
          <a:xfrm>
            <a:off x="1533523" y="2887215"/>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4" name="Espace réservé du texte 20">
            <a:extLst>
              <a:ext uri="{FF2B5EF4-FFF2-40B4-BE49-F238E27FC236}">
                <a16:creationId xmlns:a16="http://schemas.microsoft.com/office/drawing/2014/main" id="{06CC383D-A400-4516-9864-B8CA2677AD31}"/>
              </a:ext>
            </a:extLst>
          </p:cNvPr>
          <p:cNvSpPr>
            <a:spLocks noGrp="1"/>
          </p:cNvSpPr>
          <p:nvPr>
            <p:ph type="body" sz="quarter" idx="23" hasCustomPrompt="1"/>
          </p:nvPr>
        </p:nvSpPr>
        <p:spPr>
          <a:xfrm>
            <a:off x="1527334" y="3614330"/>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5" name="Espace réservé du texte 20">
            <a:extLst>
              <a:ext uri="{FF2B5EF4-FFF2-40B4-BE49-F238E27FC236}">
                <a16:creationId xmlns:a16="http://schemas.microsoft.com/office/drawing/2014/main" id="{02483ED1-A3AB-4A07-9038-E83B8F5259EE}"/>
              </a:ext>
            </a:extLst>
          </p:cNvPr>
          <p:cNvSpPr>
            <a:spLocks noGrp="1"/>
          </p:cNvSpPr>
          <p:nvPr>
            <p:ph type="body" sz="quarter" idx="24" hasCustomPrompt="1"/>
          </p:nvPr>
        </p:nvSpPr>
        <p:spPr>
          <a:xfrm>
            <a:off x="5787904" y="140729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6" name="Espace réservé du texte 20">
            <a:extLst>
              <a:ext uri="{FF2B5EF4-FFF2-40B4-BE49-F238E27FC236}">
                <a16:creationId xmlns:a16="http://schemas.microsoft.com/office/drawing/2014/main" id="{D0C6B67D-D99B-4650-8476-50A127603F27}"/>
              </a:ext>
            </a:extLst>
          </p:cNvPr>
          <p:cNvSpPr>
            <a:spLocks noGrp="1"/>
          </p:cNvSpPr>
          <p:nvPr>
            <p:ph type="body" sz="quarter" idx="25" hasCustomPrompt="1"/>
          </p:nvPr>
        </p:nvSpPr>
        <p:spPr>
          <a:xfrm>
            <a:off x="5787904" y="2149448"/>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7" name="Espace réservé du texte 20">
            <a:extLst>
              <a:ext uri="{FF2B5EF4-FFF2-40B4-BE49-F238E27FC236}">
                <a16:creationId xmlns:a16="http://schemas.microsoft.com/office/drawing/2014/main" id="{B38AF3B3-DDF8-45B0-87C8-28831FB19CC2}"/>
              </a:ext>
            </a:extLst>
          </p:cNvPr>
          <p:cNvSpPr>
            <a:spLocks noGrp="1"/>
          </p:cNvSpPr>
          <p:nvPr>
            <p:ph type="body" sz="quarter" idx="26" hasCustomPrompt="1"/>
          </p:nvPr>
        </p:nvSpPr>
        <p:spPr>
          <a:xfrm>
            <a:off x="5787904" y="2881482"/>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324972551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preserve="1" userDrawn="1">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8" name="Espace réservé du pied de page 2">
            <a:extLst>
              <a:ext uri="{FF2B5EF4-FFF2-40B4-BE49-F238E27FC236}">
                <a16:creationId xmlns:a16="http://schemas.microsoft.com/office/drawing/2014/main" id="{D4DA77F5-9B88-4469-911A-225A623C3A28}"/>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9" name="Espace réservé du numéro de diapositive 3">
            <a:extLst>
              <a:ext uri="{FF2B5EF4-FFF2-40B4-BE49-F238E27FC236}">
                <a16:creationId xmlns:a16="http://schemas.microsoft.com/office/drawing/2014/main" id="{9C25DF92-9926-4A29-8F70-3920E304F83E}"/>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1" name="Espace réservé du texte 5">
            <a:extLst>
              <a:ext uri="{FF2B5EF4-FFF2-40B4-BE49-F238E27FC236}">
                <a16:creationId xmlns:a16="http://schemas.microsoft.com/office/drawing/2014/main" id="{07386C42-BC88-4403-A192-843BA5C5BA1E}"/>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2" name="Espace réservé du texte 5">
            <a:extLst>
              <a:ext uri="{FF2B5EF4-FFF2-40B4-BE49-F238E27FC236}">
                <a16:creationId xmlns:a16="http://schemas.microsoft.com/office/drawing/2014/main" id="{2B030544-DFE9-4293-A26A-91894337B001}"/>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4095632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69889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 name="Espace réservé du pied de page 2">
            <a:extLst>
              <a:ext uri="{FF2B5EF4-FFF2-40B4-BE49-F238E27FC236}">
                <a16:creationId xmlns:a16="http://schemas.microsoft.com/office/drawing/2014/main" id="{A82BEBFF-361E-4ACA-B143-1D97A01422B1}"/>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7" name="Espace réservé du numéro de diapositive 3">
            <a:extLst>
              <a:ext uri="{FF2B5EF4-FFF2-40B4-BE49-F238E27FC236}">
                <a16:creationId xmlns:a16="http://schemas.microsoft.com/office/drawing/2014/main" id="{05C704D6-C09E-49D2-8F3D-1C787B3AE80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F46EF5A1-B62A-433A-8C70-8A6015C2D755}"/>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0" name="Espace réservé du texte 5">
            <a:extLst>
              <a:ext uri="{FF2B5EF4-FFF2-40B4-BE49-F238E27FC236}">
                <a16:creationId xmlns:a16="http://schemas.microsoft.com/office/drawing/2014/main" id="{AF8B5582-B531-44BE-828B-FB1238A54C55}"/>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153262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reserve="1" userDrawn="1">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03638" y="706669"/>
            <a:ext cx="2808000" cy="814481"/>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192900" y="1521150"/>
            <a:ext cx="2808000" cy="2915681"/>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8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 name="Espace réservé du texte 5">
            <a:extLst>
              <a:ext uri="{FF2B5EF4-FFF2-40B4-BE49-F238E27FC236}">
                <a16:creationId xmlns:a16="http://schemas.microsoft.com/office/drawing/2014/main" id="{0CDE7B40-7672-4B4D-9DCF-FBEB68A976E2}"/>
              </a:ext>
            </a:extLst>
          </p:cNvPr>
          <p:cNvSpPr>
            <a:spLocks noGrp="1"/>
          </p:cNvSpPr>
          <p:nvPr>
            <p:ph type="body" sz="quarter" idx="12" hasCustomPrompt="1"/>
          </p:nvPr>
        </p:nvSpPr>
        <p:spPr>
          <a:xfrm>
            <a:off x="197400" y="255819"/>
            <a:ext cx="730887" cy="450850"/>
          </a:xfrm>
        </p:spPr>
        <p:txBody>
          <a:bodyPr/>
          <a:lstStyle>
            <a:lvl1pPr marL="114300" indent="0">
              <a:buNone/>
              <a:defRPr sz="2000">
                <a:latin typeface="+mj-lt"/>
              </a:defRPr>
            </a:lvl1pPr>
          </a:lstStyle>
          <a:p>
            <a:pPr lvl="0"/>
            <a:r>
              <a:rPr lang="fr-FR" dirty="0"/>
              <a:t>01|</a:t>
            </a:r>
          </a:p>
        </p:txBody>
      </p:sp>
      <p:sp>
        <p:nvSpPr>
          <p:cNvPr id="6" name="Espace réservé du texte 5">
            <a:extLst>
              <a:ext uri="{FF2B5EF4-FFF2-40B4-BE49-F238E27FC236}">
                <a16:creationId xmlns:a16="http://schemas.microsoft.com/office/drawing/2014/main" id="{E679EC74-3F13-4F52-813D-01EF7F5DE76D}"/>
              </a:ext>
            </a:extLst>
          </p:cNvPr>
          <p:cNvSpPr>
            <a:spLocks noGrp="1"/>
          </p:cNvSpPr>
          <p:nvPr>
            <p:ph type="body" sz="quarter" idx="13" hasCustomPrompt="1"/>
          </p:nvPr>
        </p:nvSpPr>
        <p:spPr>
          <a:xfrm>
            <a:off x="6095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
        <p:nvSpPr>
          <p:cNvPr id="3" name="Espace réservé pour une image  2">
            <a:extLst>
              <a:ext uri="{FF2B5EF4-FFF2-40B4-BE49-F238E27FC236}">
                <a16:creationId xmlns:a16="http://schemas.microsoft.com/office/drawing/2014/main" id="{0A69AAED-776C-46CA-89A7-F2771DE2E5B4}"/>
              </a:ext>
            </a:extLst>
          </p:cNvPr>
          <p:cNvSpPr>
            <a:spLocks noGrp="1"/>
          </p:cNvSpPr>
          <p:nvPr>
            <p:ph type="pic" sz="quarter" idx="14"/>
          </p:nvPr>
        </p:nvSpPr>
        <p:spPr>
          <a:xfrm>
            <a:off x="3460750" y="706438"/>
            <a:ext cx="4640263" cy="3694897"/>
          </a:xfrm>
          <a:prstGeom prst="roundRect">
            <a:avLst/>
          </a:prstGeom>
          <a:pattFill prst="pct5">
            <a:fgClr>
              <a:schemeClr val="accent1"/>
            </a:fgClr>
            <a:bgClr>
              <a:schemeClr val="bg1"/>
            </a:bgClr>
          </a:pattFill>
          <a:ln w="38100">
            <a:solidFill>
              <a:schemeClr val="tx1"/>
            </a:solidFill>
          </a:ln>
        </p:spPr>
        <p:txBody>
          <a:bodyPr/>
          <a:lstStyle/>
          <a:p>
            <a:endParaRPr lang="fr-FR"/>
          </a:p>
        </p:txBody>
      </p:sp>
      <p:sp>
        <p:nvSpPr>
          <p:cNvPr id="9" name="Espace réservé du pied de page 2">
            <a:extLst>
              <a:ext uri="{FF2B5EF4-FFF2-40B4-BE49-F238E27FC236}">
                <a16:creationId xmlns:a16="http://schemas.microsoft.com/office/drawing/2014/main" id="{886FE7D9-F3CA-44B5-8DDF-29E79EB03389}"/>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10" name="Espace réservé du numéro de diapositive 3">
            <a:extLst>
              <a:ext uri="{FF2B5EF4-FFF2-40B4-BE49-F238E27FC236}">
                <a16:creationId xmlns:a16="http://schemas.microsoft.com/office/drawing/2014/main" id="{FC6D7779-4A0B-4D21-A86A-874E25C97253}"/>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Tree>
    <p:extLst>
      <p:ext uri="{BB962C8B-B14F-4D97-AF65-F5344CB8AC3E}">
        <p14:creationId xmlns:p14="http://schemas.microsoft.com/office/powerpoint/2010/main" val="29464959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reserve="1" userDrawn="1">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706438"/>
            <a:ext cx="6367800" cy="3834512"/>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 name="Espace réservé du pied de page 2">
            <a:extLst>
              <a:ext uri="{FF2B5EF4-FFF2-40B4-BE49-F238E27FC236}">
                <a16:creationId xmlns:a16="http://schemas.microsoft.com/office/drawing/2014/main" id="{38FF05F8-4789-49ED-95AA-3A8CE07F8187}"/>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5" name="Espace réservé du numéro de diapositive 3">
            <a:extLst>
              <a:ext uri="{FF2B5EF4-FFF2-40B4-BE49-F238E27FC236}">
                <a16:creationId xmlns:a16="http://schemas.microsoft.com/office/drawing/2014/main" id="{F96F0524-92FA-42B1-8164-ECC36DC18AF4}"/>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6" name="Espace réservé du texte 5">
            <a:extLst>
              <a:ext uri="{FF2B5EF4-FFF2-40B4-BE49-F238E27FC236}">
                <a16:creationId xmlns:a16="http://schemas.microsoft.com/office/drawing/2014/main" id="{A362ADFE-396F-49FD-837F-C0D87401FE09}"/>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7" name="Espace réservé du texte 5">
            <a:extLst>
              <a:ext uri="{FF2B5EF4-FFF2-40B4-BE49-F238E27FC236}">
                <a16:creationId xmlns:a16="http://schemas.microsoft.com/office/drawing/2014/main" id="{14975F25-2743-408D-8A94-EFFB7C06BD41}"/>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568212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7" name="Espace réservé du pied de page 2">
            <a:extLst>
              <a:ext uri="{FF2B5EF4-FFF2-40B4-BE49-F238E27FC236}">
                <a16:creationId xmlns:a16="http://schemas.microsoft.com/office/drawing/2014/main" id="{CEA1F13C-6DF9-4FB4-9134-2B25F6C478FF}"/>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8" name="Espace réservé du numéro de diapositive 3">
            <a:extLst>
              <a:ext uri="{FF2B5EF4-FFF2-40B4-BE49-F238E27FC236}">
                <a16:creationId xmlns:a16="http://schemas.microsoft.com/office/drawing/2014/main" id="{5C18A194-6D02-4417-BA06-F2777F5098EC}"/>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E18CA0ED-1791-4B52-AA57-FB82EB6AE590}"/>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10" name="Espace réservé du texte 5">
            <a:extLst>
              <a:ext uri="{FF2B5EF4-FFF2-40B4-BE49-F238E27FC236}">
                <a16:creationId xmlns:a16="http://schemas.microsoft.com/office/drawing/2014/main" id="{D7A694C8-45D7-40C7-959A-EE7F30BACA81}"/>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741925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reserve="1" userDrawn="1">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 name="Espace réservé du pied de page 2">
            <a:extLst>
              <a:ext uri="{FF2B5EF4-FFF2-40B4-BE49-F238E27FC236}">
                <a16:creationId xmlns:a16="http://schemas.microsoft.com/office/drawing/2014/main" id="{CF65F214-727C-4140-997D-62910DC38FAE}"/>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6" name="Espace réservé du numéro de diapositive 3">
            <a:extLst>
              <a:ext uri="{FF2B5EF4-FFF2-40B4-BE49-F238E27FC236}">
                <a16:creationId xmlns:a16="http://schemas.microsoft.com/office/drawing/2014/main" id="{54158B17-E0A9-4026-939F-30DAC20EC80F}"/>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7" name="Espace réservé du texte 5">
            <a:extLst>
              <a:ext uri="{FF2B5EF4-FFF2-40B4-BE49-F238E27FC236}">
                <a16:creationId xmlns:a16="http://schemas.microsoft.com/office/drawing/2014/main" id="{CA757295-D0BA-463F-A769-090D27D67870}"/>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8" name="Espace réservé du texte 5">
            <a:extLst>
              <a:ext uri="{FF2B5EF4-FFF2-40B4-BE49-F238E27FC236}">
                <a16:creationId xmlns:a16="http://schemas.microsoft.com/office/drawing/2014/main" id="{29AD088E-2758-439C-8A3F-89F49F3C1AD3}"/>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2918325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719999"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err="1"/>
              <a:t>Thank</a:t>
            </a:r>
            <a:r>
              <a:rPr lang="fr-FR" dirty="0"/>
              <a:t> </a:t>
            </a:r>
            <a:r>
              <a:rPr lang="fr-FR" dirty="0" err="1"/>
              <a:t>you</a:t>
            </a:r>
            <a:endParaRPr dirty="0"/>
          </a:p>
        </p:txBody>
      </p:sp>
      <p:sp>
        <p:nvSpPr>
          <p:cNvPr id="3" name="Espace réservé du texte 2">
            <a:extLst>
              <a:ext uri="{FF2B5EF4-FFF2-40B4-BE49-F238E27FC236}">
                <a16:creationId xmlns:a16="http://schemas.microsoft.com/office/drawing/2014/main" id="{BD21991B-DB12-4AB8-ADB5-60EF109358A6}"/>
              </a:ext>
            </a:extLst>
          </p:cNvPr>
          <p:cNvSpPr>
            <a:spLocks noGrp="1"/>
          </p:cNvSpPr>
          <p:nvPr>
            <p:ph type="body" sz="quarter" idx="13" hasCustomPrompt="1"/>
          </p:nvPr>
        </p:nvSpPr>
        <p:spPr>
          <a:xfrm>
            <a:off x="719999" y="3363784"/>
            <a:ext cx="3851275" cy="854075"/>
          </a:xfrm>
        </p:spPr>
        <p:txBody>
          <a:bodyPr/>
          <a:lstStyle>
            <a:lvl1pPr marL="0" indent="0" algn="l" rtl="0">
              <a:spcBef>
                <a:spcPts val="0"/>
              </a:spcBef>
              <a:spcAft>
                <a:spcPts val="0"/>
              </a:spcAft>
              <a:buNone/>
              <a:defRPr sz="1400"/>
            </a:lvl1pPr>
          </a:lstStyle>
          <a:p>
            <a:pPr marL="0" lvl="0" indent="0" algn="l" rtl="0">
              <a:spcBef>
                <a:spcPts val="0"/>
              </a:spcBef>
              <a:spcAft>
                <a:spcPts val="0"/>
              </a:spcAft>
              <a:buNone/>
            </a:pPr>
            <a:r>
              <a:rPr lang="en-US" b="1" dirty="0">
                <a:solidFill>
                  <a:srgbClr val="666666"/>
                </a:solidFill>
                <a:latin typeface="Roboto Light"/>
                <a:ea typeface="Roboto Light"/>
                <a:cs typeface="Roboto Light"/>
                <a:sym typeface="Roboto Light"/>
              </a:rPr>
              <a:t>Name</a:t>
            </a:r>
            <a:r>
              <a:rPr lang="en-US" dirty="0">
                <a:solidFill>
                  <a:srgbClr val="666666"/>
                </a:solidFill>
                <a:latin typeface="Roboto Light"/>
                <a:ea typeface="Roboto Light"/>
                <a:cs typeface="Roboto Light"/>
                <a:sym typeface="Roboto Light"/>
              </a:rPr>
              <a:t> SURNAME</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PhD - </a:t>
            </a:r>
            <a:r>
              <a:rPr lang="en-US" b="1" dirty="0">
                <a:solidFill>
                  <a:srgbClr val="666666"/>
                </a:solidFill>
                <a:latin typeface="Roboto Light"/>
                <a:ea typeface="Roboto Light"/>
                <a:cs typeface="Roboto Light"/>
                <a:sym typeface="Roboto Light"/>
              </a:rPr>
              <a:t>Title of the Thesis</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name.surname</a:t>
            </a:r>
            <a:r>
              <a:rPr lang="en-US" b="1" dirty="0">
                <a:solidFill>
                  <a:srgbClr val="666666"/>
                </a:solidFill>
                <a:latin typeface="Roboto Light"/>
                <a:ea typeface="Roboto Light"/>
                <a:cs typeface="Roboto Light"/>
                <a:sym typeface="Roboto Light"/>
              </a:rPr>
              <a:t>@devinci.fr</a:t>
            </a:r>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2">
            <a:alphaModFix/>
          </a:blip>
          <a:stretch>
            <a:fillRect/>
          </a:stretch>
        </p:blipFill>
        <p:spPr>
          <a:xfrm>
            <a:off x="3599521" y="4269592"/>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3">
            <a:alphaModFix/>
          </a:blip>
          <a:stretch>
            <a:fillRect/>
          </a:stretch>
        </p:blipFill>
        <p:spPr>
          <a:xfrm>
            <a:off x="5319421" y="4273430"/>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4">
            <a:alphaModFix/>
          </a:blip>
          <a:stretch>
            <a:fillRect/>
          </a:stretch>
        </p:blipFill>
        <p:spPr>
          <a:xfrm>
            <a:off x="1694402" y="4269586"/>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5">
            <a:alphaModFix/>
          </a:blip>
          <a:stretch>
            <a:fillRect/>
          </a:stretch>
        </p:blipFill>
        <p:spPr>
          <a:xfrm>
            <a:off x="719999" y="4295968"/>
            <a:ext cx="627600" cy="444550"/>
          </a:xfrm>
          <a:prstGeom prst="rect">
            <a:avLst/>
          </a:prstGeom>
          <a:noFill/>
          <a:ln>
            <a:noFill/>
          </a:ln>
        </p:spPr>
      </p:pic>
      <p:sp>
        <p:nvSpPr>
          <p:cNvPr id="12" name="Textplatzhalter 7">
            <a:extLst>
              <a:ext uri="{FF2B5EF4-FFF2-40B4-BE49-F238E27FC236}">
                <a16:creationId xmlns:a16="http://schemas.microsoft.com/office/drawing/2014/main" id="{4446339A-3806-4674-8A55-1595C8A11596}"/>
              </a:ext>
            </a:extLst>
          </p:cNvPr>
          <p:cNvSpPr>
            <a:spLocks noGrp="1"/>
          </p:cNvSpPr>
          <p:nvPr>
            <p:ph type="body" sz="quarter" idx="14" hasCustomPrompt="1"/>
          </p:nvPr>
        </p:nvSpPr>
        <p:spPr>
          <a:xfrm>
            <a:off x="719999" y="2931660"/>
            <a:ext cx="4579937" cy="286597"/>
          </a:xfrm>
        </p:spPr>
        <p:txBody>
          <a:bodyPr anchor="ctr" anchorCtr="0"/>
          <a:lstStyle>
            <a:lvl1pPr marL="114300" indent="0">
              <a:spcBef>
                <a:spcPts val="300"/>
              </a:spcBef>
              <a:buNone/>
              <a:defRPr>
                <a:solidFill>
                  <a:schemeClr val="tx1"/>
                </a:solidFill>
              </a:defRPr>
            </a:lvl1pPr>
            <a:lvl2pPr>
              <a:spcBef>
                <a:spcPts val="300"/>
              </a:spcBef>
              <a:defRPr>
                <a:solidFill>
                  <a:schemeClr val="tx2"/>
                </a:solidFill>
              </a:defRPr>
            </a:lvl2pPr>
          </a:lstStyle>
          <a:p>
            <a:pPr lvl="0"/>
            <a:r>
              <a:rPr lang="de-DE" dirty="0"/>
              <a:t>Questions ?</a:t>
            </a:r>
          </a:p>
        </p:txBody>
      </p:sp>
    </p:spTree>
    <p:extLst>
      <p:ext uri="{BB962C8B-B14F-4D97-AF65-F5344CB8AC3E}">
        <p14:creationId xmlns:p14="http://schemas.microsoft.com/office/powerpoint/2010/main" val="21226960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25447670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462824"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a:t>LECTURE TITLE, MAJ, 44PT, 2 LINE MAX</a:t>
            </a:r>
            <a:endParaRPr dirty="0"/>
          </a:p>
        </p:txBody>
      </p:sp>
      <p:sp>
        <p:nvSpPr>
          <p:cNvPr id="11" name="Google Shape;11;p2"/>
          <p:cNvSpPr txBox="1">
            <a:spLocks noGrp="1"/>
          </p:cNvSpPr>
          <p:nvPr>
            <p:ph type="subTitle" idx="1" hasCustomPrompt="1"/>
          </p:nvPr>
        </p:nvSpPr>
        <p:spPr>
          <a:xfrm>
            <a:off x="2052827" y="2676576"/>
            <a:ext cx="3973420" cy="792600"/>
          </a:xfrm>
          <a:prstGeom prst="rect">
            <a:avLst/>
          </a:prstGeom>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400" b="0">
                <a:solidFill>
                  <a:schemeClr val="tx1"/>
                </a:solidFill>
                <a:latin typeface="+mn-l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fr-FR" dirty="0"/>
              <a:t>– </a:t>
            </a:r>
            <a:r>
              <a:rPr lang="fr-FR" dirty="0" err="1"/>
              <a:t>Subtitle</a:t>
            </a:r>
            <a:r>
              <a:rPr lang="fr-FR" dirty="0"/>
              <a:t> of Lecture</a:t>
            </a:r>
            <a:endParaRPr dirty="0"/>
          </a:p>
        </p:txBody>
      </p:sp>
      <p:pic>
        <p:nvPicPr>
          <p:cNvPr id="8" name="Google Shape;57;p13">
            <a:extLst>
              <a:ext uri="{FF2B5EF4-FFF2-40B4-BE49-F238E27FC236}">
                <a16:creationId xmlns:a16="http://schemas.microsoft.com/office/drawing/2014/main" id="{1107FF23-9A46-430F-8774-77486BE527F8}"/>
              </a:ext>
            </a:extLst>
          </p:cNvPr>
          <p:cNvPicPr preferRelativeResize="0"/>
          <p:nvPr userDrawn="1"/>
        </p:nvPicPr>
        <p:blipFill rotWithShape="1">
          <a:blip r:embed="rId2">
            <a:alphaModFix/>
          </a:blip>
          <a:srcRect l="9974" t="14370" r="11796" b="19861"/>
          <a:stretch/>
        </p:blipFill>
        <p:spPr>
          <a:xfrm>
            <a:off x="462803" y="189337"/>
            <a:ext cx="1492060" cy="1254380"/>
          </a:xfrm>
          <a:prstGeom prst="rect">
            <a:avLst/>
          </a:prstGeom>
          <a:noFill/>
          <a:ln>
            <a:noFill/>
          </a:ln>
        </p:spPr>
      </p:pic>
      <p:sp>
        <p:nvSpPr>
          <p:cNvPr id="9" name="Espace réservé pour une image  8">
            <a:extLst>
              <a:ext uri="{FF2B5EF4-FFF2-40B4-BE49-F238E27FC236}">
                <a16:creationId xmlns:a16="http://schemas.microsoft.com/office/drawing/2014/main" id="{F9093C77-847E-44E0-B094-99C17001C010}"/>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3">
            <a:alphaModFix/>
          </a:blip>
          <a:stretch>
            <a:fillRect/>
          </a:stretch>
        </p:blipFill>
        <p:spPr>
          <a:xfrm>
            <a:off x="3342325" y="4483237"/>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4">
            <a:alphaModFix/>
          </a:blip>
          <a:stretch>
            <a:fillRect/>
          </a:stretch>
        </p:blipFill>
        <p:spPr>
          <a:xfrm>
            <a:off x="5062225" y="4487075"/>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5">
            <a:alphaModFix/>
          </a:blip>
          <a:stretch>
            <a:fillRect/>
          </a:stretch>
        </p:blipFill>
        <p:spPr>
          <a:xfrm>
            <a:off x="1437206" y="4483231"/>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6">
            <a:alphaModFix/>
          </a:blip>
          <a:stretch>
            <a:fillRect/>
          </a:stretch>
        </p:blipFill>
        <p:spPr>
          <a:xfrm>
            <a:off x="462803" y="4509613"/>
            <a:ext cx="627600" cy="444550"/>
          </a:xfrm>
          <a:prstGeom prst="rect">
            <a:avLst/>
          </a:prstGeom>
          <a:noFill/>
          <a:ln>
            <a:noFill/>
          </a:ln>
        </p:spPr>
      </p:pic>
      <p:sp>
        <p:nvSpPr>
          <p:cNvPr id="19" name="Espace réservé du texte 18">
            <a:extLst>
              <a:ext uri="{FF2B5EF4-FFF2-40B4-BE49-F238E27FC236}">
                <a16:creationId xmlns:a16="http://schemas.microsoft.com/office/drawing/2014/main" id="{D9930C80-D26E-4739-9608-0F27116DE039}"/>
              </a:ext>
            </a:extLst>
          </p:cNvPr>
          <p:cNvSpPr>
            <a:spLocks noGrp="1"/>
          </p:cNvSpPr>
          <p:nvPr>
            <p:ph type="body" sz="quarter" idx="15" hasCustomPrompt="1"/>
          </p:nvPr>
        </p:nvSpPr>
        <p:spPr>
          <a:xfrm>
            <a:off x="462803" y="2685085"/>
            <a:ext cx="1766848" cy="784091"/>
          </a:xfrm>
        </p:spPr>
        <p:txBody>
          <a:bodyPr/>
          <a:lstStyle>
            <a:lvl1pPr marL="114300" indent="0">
              <a:buNone/>
              <a:defRPr sz="2400" b="1"/>
            </a:lvl1pPr>
          </a:lstStyle>
          <a:p>
            <a:pPr lvl="0"/>
            <a:r>
              <a:rPr lang="fr-FR" dirty="0"/>
              <a:t>Lecture 01</a:t>
            </a:r>
          </a:p>
        </p:txBody>
      </p:sp>
      <p:sp>
        <p:nvSpPr>
          <p:cNvPr id="23" name="Espace réservé du texte 22">
            <a:extLst>
              <a:ext uri="{FF2B5EF4-FFF2-40B4-BE49-F238E27FC236}">
                <a16:creationId xmlns:a16="http://schemas.microsoft.com/office/drawing/2014/main" id="{13660E4A-2161-41E0-8942-6BF519F3EBDE}"/>
              </a:ext>
            </a:extLst>
          </p:cNvPr>
          <p:cNvSpPr>
            <a:spLocks noGrp="1"/>
          </p:cNvSpPr>
          <p:nvPr>
            <p:ph type="body" sz="quarter" idx="16" hasCustomPrompt="1"/>
          </p:nvPr>
        </p:nvSpPr>
        <p:spPr>
          <a:xfrm>
            <a:off x="459370" y="3457462"/>
            <a:ext cx="3186913" cy="914400"/>
          </a:xfrm>
        </p:spPr>
        <p:txBody>
          <a:bodyPr/>
          <a:lstStyle>
            <a:lvl1pPr marL="114300" indent="0">
              <a:buNone/>
              <a:defRPr sz="1400" b="0">
                <a:solidFill>
                  <a:schemeClr val="tx1">
                    <a:lumMod val="50000"/>
                  </a:schemeClr>
                </a:solidFill>
              </a:defRPr>
            </a:lvl1pPr>
          </a:lstStyle>
          <a:p>
            <a:pPr lvl="0"/>
            <a:r>
              <a:rPr lang="fr-FR" dirty="0"/>
              <a:t>Name SURNAME</a:t>
            </a:r>
          </a:p>
          <a:p>
            <a:pPr lvl="0"/>
            <a:r>
              <a:rPr lang="fr-FR" dirty="0"/>
              <a:t>PhD – </a:t>
            </a:r>
            <a:r>
              <a:rPr lang="fr-FR" dirty="0" err="1"/>
              <a:t>Title</a:t>
            </a:r>
            <a:r>
              <a:rPr lang="fr-FR" dirty="0"/>
              <a:t> of the </a:t>
            </a:r>
            <a:r>
              <a:rPr lang="fr-FR" dirty="0" err="1"/>
              <a:t>Thesis</a:t>
            </a:r>
            <a:endParaRPr lang="fr-FR" dirty="0"/>
          </a:p>
          <a:p>
            <a:pPr lvl="0"/>
            <a:r>
              <a:rPr lang="fr-FR" dirty="0"/>
              <a:t>Name.surname@devinci.fr</a:t>
            </a:r>
          </a:p>
        </p:txBody>
      </p:sp>
    </p:spTree>
    <p:extLst>
      <p:ext uri="{BB962C8B-B14F-4D97-AF65-F5344CB8AC3E}">
        <p14:creationId xmlns:p14="http://schemas.microsoft.com/office/powerpoint/2010/main" val="42429146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18863-F4CC-4104-9FB9-C53830B9AD1E}"/>
              </a:ext>
            </a:extLst>
          </p:cNvPr>
          <p:cNvSpPr>
            <a:spLocks noGrp="1"/>
          </p:cNvSpPr>
          <p:nvPr>
            <p:ph type="title" hasCustomPrompt="1"/>
          </p:nvPr>
        </p:nvSpPr>
        <p:spPr>
          <a:xfrm>
            <a:off x="311700" y="450294"/>
            <a:ext cx="8520600" cy="572700"/>
          </a:xfrm>
        </p:spPr>
        <p:txBody>
          <a:bodyPr/>
          <a:lstStyle>
            <a:lvl1pPr>
              <a:defRPr>
                <a:latin typeface="+mj-lt"/>
              </a:defRPr>
            </a:lvl1pPr>
          </a:lstStyle>
          <a:p>
            <a:r>
              <a:rPr lang="fr-FR" dirty="0"/>
              <a:t>LECTURE TITLE, 28PT, 1 LINE</a:t>
            </a:r>
          </a:p>
        </p:txBody>
      </p:sp>
      <p:sp>
        <p:nvSpPr>
          <p:cNvPr id="3" name="Espace réservé du pied de page 2">
            <a:extLst>
              <a:ext uri="{FF2B5EF4-FFF2-40B4-BE49-F238E27FC236}">
                <a16:creationId xmlns:a16="http://schemas.microsoft.com/office/drawing/2014/main" id="{C35F6B35-87DC-46B6-89AD-A95AB676ECD9}"/>
              </a:ext>
            </a:extLst>
          </p:cNvPr>
          <p:cNvSpPr>
            <a:spLocks noGrp="1"/>
          </p:cNvSpPr>
          <p:nvPr>
            <p:ph type="ftr" sz="quarter" idx="10"/>
          </p:nvPr>
        </p:nvSpPr>
        <p:spPr/>
        <p:txBody>
          <a:bodyPr/>
          <a:lstStyle/>
          <a:p>
            <a:r>
              <a:rPr lang="en-US" dirty="0"/>
              <a:t>Presentation title  |  DVIC |  Internal  |  Management  Lecture </a:t>
            </a:r>
          </a:p>
        </p:txBody>
      </p:sp>
      <p:sp>
        <p:nvSpPr>
          <p:cNvPr id="4" name="Espace réservé du numéro de diapositive 3">
            <a:extLst>
              <a:ext uri="{FF2B5EF4-FFF2-40B4-BE49-F238E27FC236}">
                <a16:creationId xmlns:a16="http://schemas.microsoft.com/office/drawing/2014/main" id="{E6C7DD4B-6912-4C73-8FDE-280F9AB6C1A8}"/>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0" name="Espace réservé du texte 9">
            <a:extLst>
              <a:ext uri="{FF2B5EF4-FFF2-40B4-BE49-F238E27FC236}">
                <a16:creationId xmlns:a16="http://schemas.microsoft.com/office/drawing/2014/main" id="{9B3C62EC-111B-47EA-9A6B-022F85CB5EF5}"/>
              </a:ext>
            </a:extLst>
          </p:cNvPr>
          <p:cNvSpPr>
            <a:spLocks noGrp="1"/>
          </p:cNvSpPr>
          <p:nvPr>
            <p:ph type="body" sz="quarter" idx="12" hasCustomPrompt="1"/>
          </p:nvPr>
        </p:nvSpPr>
        <p:spPr>
          <a:xfrm>
            <a:off x="311700" y="1242224"/>
            <a:ext cx="1364699" cy="742157"/>
          </a:xfrm>
        </p:spPr>
        <p:txBody>
          <a:bodyPr/>
          <a:lstStyle>
            <a:lvl1pPr marL="114300" indent="0">
              <a:buNone/>
              <a:defRPr sz="4400">
                <a:latin typeface="+mj-lt"/>
              </a:defRPr>
            </a:lvl1pPr>
          </a:lstStyle>
          <a:p>
            <a:pPr lvl="0"/>
            <a:r>
              <a:rPr lang="fr-FR" dirty="0"/>
              <a:t>01|</a:t>
            </a:r>
          </a:p>
        </p:txBody>
      </p:sp>
      <p:sp>
        <p:nvSpPr>
          <p:cNvPr id="13" name="Espace réservé du texte 9">
            <a:extLst>
              <a:ext uri="{FF2B5EF4-FFF2-40B4-BE49-F238E27FC236}">
                <a16:creationId xmlns:a16="http://schemas.microsoft.com/office/drawing/2014/main" id="{468CE49D-936E-421A-8D2D-BF5DAE7CE1FA}"/>
              </a:ext>
            </a:extLst>
          </p:cNvPr>
          <p:cNvSpPr>
            <a:spLocks noGrp="1"/>
          </p:cNvSpPr>
          <p:nvPr>
            <p:ph type="body" sz="quarter" idx="13" hasCustomPrompt="1"/>
          </p:nvPr>
        </p:nvSpPr>
        <p:spPr>
          <a:xfrm>
            <a:off x="311699" y="1984381"/>
            <a:ext cx="1364699" cy="742157"/>
          </a:xfrm>
        </p:spPr>
        <p:txBody>
          <a:bodyPr/>
          <a:lstStyle>
            <a:lvl1pPr marL="114300" indent="0">
              <a:buNone/>
              <a:defRPr sz="4400">
                <a:latin typeface="+mj-lt"/>
              </a:defRPr>
            </a:lvl1pPr>
          </a:lstStyle>
          <a:p>
            <a:pPr lvl="0"/>
            <a:r>
              <a:rPr lang="fr-FR" dirty="0"/>
              <a:t>02|</a:t>
            </a:r>
          </a:p>
        </p:txBody>
      </p:sp>
      <p:sp>
        <p:nvSpPr>
          <p:cNvPr id="14" name="Espace réservé du texte 9">
            <a:extLst>
              <a:ext uri="{FF2B5EF4-FFF2-40B4-BE49-F238E27FC236}">
                <a16:creationId xmlns:a16="http://schemas.microsoft.com/office/drawing/2014/main" id="{1B3F495F-1CAF-497F-9E33-6C514FD29F4D}"/>
              </a:ext>
            </a:extLst>
          </p:cNvPr>
          <p:cNvSpPr>
            <a:spLocks noGrp="1"/>
          </p:cNvSpPr>
          <p:nvPr>
            <p:ph type="body" sz="quarter" idx="14" hasCustomPrompt="1"/>
          </p:nvPr>
        </p:nvSpPr>
        <p:spPr>
          <a:xfrm>
            <a:off x="311698" y="2722148"/>
            <a:ext cx="1364699" cy="742157"/>
          </a:xfrm>
        </p:spPr>
        <p:txBody>
          <a:bodyPr/>
          <a:lstStyle>
            <a:lvl1pPr marL="114300" indent="0">
              <a:buNone/>
              <a:defRPr sz="4400">
                <a:latin typeface="+mj-lt"/>
              </a:defRPr>
            </a:lvl1pPr>
          </a:lstStyle>
          <a:p>
            <a:pPr lvl="0"/>
            <a:r>
              <a:rPr lang="fr-FR" dirty="0"/>
              <a:t>03|</a:t>
            </a:r>
          </a:p>
        </p:txBody>
      </p:sp>
      <p:sp>
        <p:nvSpPr>
          <p:cNvPr id="15" name="Espace réservé du texte 9">
            <a:extLst>
              <a:ext uri="{FF2B5EF4-FFF2-40B4-BE49-F238E27FC236}">
                <a16:creationId xmlns:a16="http://schemas.microsoft.com/office/drawing/2014/main" id="{0E61D389-7A53-4C50-B78B-7D515BEF3212}"/>
              </a:ext>
            </a:extLst>
          </p:cNvPr>
          <p:cNvSpPr>
            <a:spLocks noGrp="1"/>
          </p:cNvSpPr>
          <p:nvPr>
            <p:ph type="body" sz="quarter" idx="15" hasCustomPrompt="1"/>
          </p:nvPr>
        </p:nvSpPr>
        <p:spPr>
          <a:xfrm>
            <a:off x="311698" y="3464305"/>
            <a:ext cx="1364699" cy="742157"/>
          </a:xfrm>
        </p:spPr>
        <p:txBody>
          <a:bodyPr/>
          <a:lstStyle>
            <a:lvl1pPr marL="114300" indent="0">
              <a:buNone/>
              <a:defRPr sz="4400">
                <a:latin typeface="+mj-lt"/>
              </a:defRPr>
            </a:lvl1pPr>
          </a:lstStyle>
          <a:p>
            <a:pPr lvl="0"/>
            <a:r>
              <a:rPr lang="fr-FR" dirty="0"/>
              <a:t>04|</a:t>
            </a:r>
          </a:p>
        </p:txBody>
      </p:sp>
      <p:sp>
        <p:nvSpPr>
          <p:cNvPr id="16" name="Espace réservé du texte 9">
            <a:extLst>
              <a:ext uri="{FF2B5EF4-FFF2-40B4-BE49-F238E27FC236}">
                <a16:creationId xmlns:a16="http://schemas.microsoft.com/office/drawing/2014/main" id="{377E5D02-A6C7-40C8-A264-E95A124C0DD3}"/>
              </a:ext>
            </a:extLst>
          </p:cNvPr>
          <p:cNvSpPr>
            <a:spLocks noGrp="1"/>
          </p:cNvSpPr>
          <p:nvPr>
            <p:ph type="body" sz="quarter" idx="16" hasCustomPrompt="1"/>
          </p:nvPr>
        </p:nvSpPr>
        <p:spPr>
          <a:xfrm>
            <a:off x="4572001" y="1237834"/>
            <a:ext cx="1364699" cy="742157"/>
          </a:xfrm>
        </p:spPr>
        <p:txBody>
          <a:bodyPr/>
          <a:lstStyle>
            <a:lvl1pPr marL="114300" indent="0">
              <a:buNone/>
              <a:defRPr sz="4400">
                <a:latin typeface="+mj-lt"/>
              </a:defRPr>
            </a:lvl1pPr>
          </a:lstStyle>
          <a:p>
            <a:pPr lvl="0"/>
            <a:r>
              <a:rPr lang="fr-FR" dirty="0"/>
              <a:t>05|</a:t>
            </a:r>
          </a:p>
        </p:txBody>
      </p:sp>
      <p:sp>
        <p:nvSpPr>
          <p:cNvPr id="17" name="Espace réservé du texte 9">
            <a:extLst>
              <a:ext uri="{FF2B5EF4-FFF2-40B4-BE49-F238E27FC236}">
                <a16:creationId xmlns:a16="http://schemas.microsoft.com/office/drawing/2014/main" id="{1AE4C136-AFA5-4426-90A8-916CF7618FFA}"/>
              </a:ext>
            </a:extLst>
          </p:cNvPr>
          <p:cNvSpPr>
            <a:spLocks noGrp="1"/>
          </p:cNvSpPr>
          <p:nvPr>
            <p:ph type="body" sz="quarter" idx="17" hasCustomPrompt="1"/>
          </p:nvPr>
        </p:nvSpPr>
        <p:spPr>
          <a:xfrm>
            <a:off x="4572000" y="1979991"/>
            <a:ext cx="1364699" cy="742157"/>
          </a:xfrm>
        </p:spPr>
        <p:txBody>
          <a:bodyPr/>
          <a:lstStyle>
            <a:lvl1pPr marL="114300" indent="0">
              <a:buNone/>
              <a:defRPr sz="4400">
                <a:latin typeface="+mj-lt"/>
              </a:defRPr>
            </a:lvl1pPr>
          </a:lstStyle>
          <a:p>
            <a:pPr lvl="0"/>
            <a:r>
              <a:rPr lang="fr-FR" dirty="0"/>
              <a:t>06|</a:t>
            </a:r>
          </a:p>
        </p:txBody>
      </p:sp>
      <p:sp>
        <p:nvSpPr>
          <p:cNvPr id="18" name="Espace réservé du texte 9">
            <a:extLst>
              <a:ext uri="{FF2B5EF4-FFF2-40B4-BE49-F238E27FC236}">
                <a16:creationId xmlns:a16="http://schemas.microsoft.com/office/drawing/2014/main" id="{6AF0CC4E-9CA0-4D33-8527-809B51684289}"/>
              </a:ext>
            </a:extLst>
          </p:cNvPr>
          <p:cNvSpPr>
            <a:spLocks noGrp="1"/>
          </p:cNvSpPr>
          <p:nvPr>
            <p:ph type="body" sz="quarter" idx="18" hasCustomPrompt="1"/>
          </p:nvPr>
        </p:nvSpPr>
        <p:spPr>
          <a:xfrm>
            <a:off x="4571999" y="2717758"/>
            <a:ext cx="1364699" cy="742157"/>
          </a:xfrm>
        </p:spPr>
        <p:txBody>
          <a:bodyPr/>
          <a:lstStyle>
            <a:lvl1pPr marL="114300" indent="0">
              <a:buNone/>
              <a:defRPr sz="4400">
                <a:latin typeface="+mj-lt"/>
              </a:defRPr>
            </a:lvl1pPr>
          </a:lstStyle>
          <a:p>
            <a:pPr lvl="0"/>
            <a:r>
              <a:rPr lang="fr-FR" dirty="0"/>
              <a:t>07|</a:t>
            </a:r>
          </a:p>
        </p:txBody>
      </p:sp>
      <p:sp>
        <p:nvSpPr>
          <p:cNvPr id="21" name="Espace réservé du texte 20">
            <a:extLst>
              <a:ext uri="{FF2B5EF4-FFF2-40B4-BE49-F238E27FC236}">
                <a16:creationId xmlns:a16="http://schemas.microsoft.com/office/drawing/2014/main" id="{99A134C3-28D0-423A-850A-71CBB7D7DBB7}"/>
              </a:ext>
            </a:extLst>
          </p:cNvPr>
          <p:cNvSpPr>
            <a:spLocks noGrp="1"/>
          </p:cNvSpPr>
          <p:nvPr>
            <p:ph type="body" sz="quarter" idx="20" hasCustomPrompt="1"/>
          </p:nvPr>
        </p:nvSpPr>
        <p:spPr>
          <a:xfrm>
            <a:off x="1533523" y="1413024"/>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2" name="Espace réservé du texte 20">
            <a:extLst>
              <a:ext uri="{FF2B5EF4-FFF2-40B4-BE49-F238E27FC236}">
                <a16:creationId xmlns:a16="http://schemas.microsoft.com/office/drawing/2014/main" id="{1BFDB1BF-7C44-4450-A9BB-FF62CAE9EA10}"/>
              </a:ext>
            </a:extLst>
          </p:cNvPr>
          <p:cNvSpPr>
            <a:spLocks noGrp="1"/>
          </p:cNvSpPr>
          <p:nvPr>
            <p:ph type="body" sz="quarter" idx="21" hasCustomPrompt="1"/>
          </p:nvPr>
        </p:nvSpPr>
        <p:spPr>
          <a:xfrm>
            <a:off x="1533523" y="215518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3" name="Espace réservé du texte 20">
            <a:extLst>
              <a:ext uri="{FF2B5EF4-FFF2-40B4-BE49-F238E27FC236}">
                <a16:creationId xmlns:a16="http://schemas.microsoft.com/office/drawing/2014/main" id="{144D7836-15A4-46F5-AEC8-8280251BF6B5}"/>
              </a:ext>
            </a:extLst>
          </p:cNvPr>
          <p:cNvSpPr>
            <a:spLocks noGrp="1"/>
          </p:cNvSpPr>
          <p:nvPr>
            <p:ph type="body" sz="quarter" idx="22" hasCustomPrompt="1"/>
          </p:nvPr>
        </p:nvSpPr>
        <p:spPr>
          <a:xfrm>
            <a:off x="1533523" y="2887215"/>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4" name="Espace réservé du texte 20">
            <a:extLst>
              <a:ext uri="{FF2B5EF4-FFF2-40B4-BE49-F238E27FC236}">
                <a16:creationId xmlns:a16="http://schemas.microsoft.com/office/drawing/2014/main" id="{06CC383D-A400-4516-9864-B8CA2677AD31}"/>
              </a:ext>
            </a:extLst>
          </p:cNvPr>
          <p:cNvSpPr>
            <a:spLocks noGrp="1"/>
          </p:cNvSpPr>
          <p:nvPr>
            <p:ph type="body" sz="quarter" idx="23" hasCustomPrompt="1"/>
          </p:nvPr>
        </p:nvSpPr>
        <p:spPr>
          <a:xfrm>
            <a:off x="1527334" y="3614330"/>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5" name="Espace réservé du texte 20">
            <a:extLst>
              <a:ext uri="{FF2B5EF4-FFF2-40B4-BE49-F238E27FC236}">
                <a16:creationId xmlns:a16="http://schemas.microsoft.com/office/drawing/2014/main" id="{02483ED1-A3AB-4A07-9038-E83B8F5259EE}"/>
              </a:ext>
            </a:extLst>
          </p:cNvPr>
          <p:cNvSpPr>
            <a:spLocks noGrp="1"/>
          </p:cNvSpPr>
          <p:nvPr>
            <p:ph type="body" sz="quarter" idx="24" hasCustomPrompt="1"/>
          </p:nvPr>
        </p:nvSpPr>
        <p:spPr>
          <a:xfrm>
            <a:off x="5787904" y="140729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6" name="Espace réservé du texte 20">
            <a:extLst>
              <a:ext uri="{FF2B5EF4-FFF2-40B4-BE49-F238E27FC236}">
                <a16:creationId xmlns:a16="http://schemas.microsoft.com/office/drawing/2014/main" id="{D0C6B67D-D99B-4650-8476-50A127603F27}"/>
              </a:ext>
            </a:extLst>
          </p:cNvPr>
          <p:cNvSpPr>
            <a:spLocks noGrp="1"/>
          </p:cNvSpPr>
          <p:nvPr>
            <p:ph type="body" sz="quarter" idx="25" hasCustomPrompt="1"/>
          </p:nvPr>
        </p:nvSpPr>
        <p:spPr>
          <a:xfrm>
            <a:off x="5787904" y="2149448"/>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7" name="Espace réservé du texte 20">
            <a:extLst>
              <a:ext uri="{FF2B5EF4-FFF2-40B4-BE49-F238E27FC236}">
                <a16:creationId xmlns:a16="http://schemas.microsoft.com/office/drawing/2014/main" id="{B38AF3B3-DDF8-45B0-87C8-28831FB19CC2}"/>
              </a:ext>
            </a:extLst>
          </p:cNvPr>
          <p:cNvSpPr>
            <a:spLocks noGrp="1"/>
          </p:cNvSpPr>
          <p:nvPr>
            <p:ph type="body" sz="quarter" idx="26" hasCustomPrompt="1"/>
          </p:nvPr>
        </p:nvSpPr>
        <p:spPr>
          <a:xfrm>
            <a:off x="5787904" y="2881482"/>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464689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311700" y="2136449"/>
            <a:ext cx="6455806" cy="1008001"/>
          </a:xfrm>
        </p:spPr>
        <p:txBody>
          <a:bodyPr/>
          <a:lstStyle>
            <a:lvl1pP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p:txBody>
          <a:bodyPr/>
          <a:lstStyle>
            <a:lvl1pPr>
              <a:defRPr>
                <a:solidFill>
                  <a:schemeClr val="tx1"/>
                </a:solidFill>
              </a:defRPr>
            </a:lvl1pPr>
          </a:lstStyle>
          <a:p>
            <a:r>
              <a:rPr lang="en-US" dirty="0"/>
              <a:t>Presentation title  |  DVIC |  Internal  |  Technical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r>
              <a:rPr lang="fr-FR"/>
              <a:t>Cliquez sur l'icône pour ajouter une image</a:t>
            </a:r>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1700" y="3144449"/>
            <a:ext cx="4978147" cy="555879"/>
          </a:xfrm>
        </p:spPr>
        <p:txBody>
          <a:bodyPr/>
          <a:lstStyle>
            <a:lvl1pPr marL="114300" indent="0">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311700" y="606750"/>
            <a:ext cx="2090147" cy="1529697"/>
          </a:xfrm>
        </p:spPr>
        <p:txBody>
          <a:bodyPr/>
          <a:lstStyle>
            <a:lvl1pPr marL="114300" indent="0">
              <a:buNone/>
              <a:defRPr sz="9600">
                <a:latin typeface="+mj-lt"/>
              </a:defRPr>
            </a:lvl1pPr>
          </a:lstStyle>
          <a:p>
            <a:pPr lvl="0"/>
            <a:r>
              <a:rPr lang="fr-FR" dirty="0">
                <a:latin typeface="+mj-lt"/>
              </a:rPr>
              <a:t>01|</a:t>
            </a:r>
            <a:endParaRPr lang="fr-FR" dirty="0"/>
          </a:p>
        </p:txBody>
      </p:sp>
    </p:spTree>
    <p:extLst>
      <p:ext uri="{BB962C8B-B14F-4D97-AF65-F5344CB8AC3E}">
        <p14:creationId xmlns:p14="http://schemas.microsoft.com/office/powerpoint/2010/main" val="26805856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311700" y="2136449"/>
            <a:ext cx="6455806" cy="1008001"/>
          </a:xfrm>
        </p:spPr>
        <p:txBody>
          <a:bodyPr/>
          <a:lstStyle>
            <a:lvl1pP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p:txBody>
          <a:bodyPr/>
          <a:lstStyle>
            <a:lvl1pPr>
              <a:defRPr>
                <a:solidFill>
                  <a:schemeClr val="tx1"/>
                </a:solidFill>
              </a:defRPr>
            </a:lvl1pPr>
          </a:lstStyle>
          <a:p>
            <a:r>
              <a:rPr lang="en-US" dirty="0"/>
              <a:t>Presentation title  |  DVIC |  Internal  |  Management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1700" y="3144449"/>
            <a:ext cx="4978147" cy="555879"/>
          </a:xfrm>
        </p:spPr>
        <p:txBody>
          <a:bodyPr/>
          <a:lstStyle>
            <a:lvl1pPr marL="114300" indent="0">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311700" y="606750"/>
            <a:ext cx="2090147" cy="1529697"/>
          </a:xfrm>
        </p:spPr>
        <p:txBody>
          <a:bodyPr/>
          <a:lstStyle>
            <a:lvl1pPr marL="114300" indent="0">
              <a:buNone/>
              <a:defRPr sz="9600">
                <a:latin typeface="+mj-lt"/>
              </a:defRPr>
            </a:lvl1pPr>
          </a:lstStyle>
          <a:p>
            <a:pPr lvl="0"/>
            <a:r>
              <a:rPr lang="fr-FR" dirty="0">
                <a:latin typeface="+mj-lt"/>
              </a:rPr>
              <a:t>01|</a:t>
            </a:r>
            <a:endParaRPr lang="fr-FR" dirty="0"/>
          </a:p>
        </p:txBody>
      </p:sp>
    </p:spTree>
    <p:extLst>
      <p:ext uri="{BB962C8B-B14F-4D97-AF65-F5344CB8AC3E}">
        <p14:creationId xmlns:p14="http://schemas.microsoft.com/office/powerpoint/2010/main" val="259768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1694872" y="2136448"/>
            <a:ext cx="6455806" cy="1008001"/>
          </a:xfrm>
        </p:spPr>
        <p:txBody>
          <a:bodyPr/>
          <a:lstStyle>
            <a:lvl1pPr algn="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a:xfrm>
            <a:off x="3156202" y="4534451"/>
            <a:ext cx="4978148" cy="280987"/>
          </a:xfrm>
        </p:spPr>
        <p:txBody>
          <a:bodyPr/>
          <a:lstStyle/>
          <a:p>
            <a:r>
              <a:rPr lang="en-US" dirty="0"/>
              <a:t>Presentation title  |  DVIC |  Internal  |  Management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a:xfrm>
            <a:off x="2678885" y="4539631"/>
            <a:ext cx="412199" cy="280987"/>
          </a:xfrm>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0" y="0"/>
            <a:ext cx="2376494" cy="5143500"/>
          </a:xfrm>
          <a:pattFill prst="pct5">
            <a:fgClr>
              <a:schemeClr val="accent1"/>
            </a:fgClr>
            <a:bgClr>
              <a:schemeClr val="bg1"/>
            </a:bgClr>
          </a:pattFill>
        </p:spPr>
        <p:txBody>
          <a:bodyPr/>
          <a:lstStyle/>
          <a:p>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72531" y="3144449"/>
            <a:ext cx="4978147" cy="555879"/>
          </a:xfrm>
        </p:spPr>
        <p:txBody>
          <a:bodyPr/>
          <a:lstStyle>
            <a:lvl1pPr marL="114300" indent="0" algn="r">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6044203" y="538383"/>
            <a:ext cx="2090147" cy="1529697"/>
          </a:xfrm>
        </p:spPr>
        <p:txBody>
          <a:bodyPr/>
          <a:lstStyle>
            <a:lvl1pPr marL="114300" indent="0">
              <a:buNone/>
              <a:defRPr sz="9600">
                <a:latin typeface="+mj-lt"/>
              </a:defRPr>
            </a:lvl1pPr>
          </a:lstStyle>
          <a:p>
            <a:pPr lvl="0"/>
            <a:r>
              <a:rPr lang="fr-FR" dirty="0">
                <a:latin typeface="+mj-lt"/>
              </a:rPr>
              <a:t>02|</a:t>
            </a:r>
            <a:endParaRPr lang="fr-FR" dirty="0"/>
          </a:p>
        </p:txBody>
      </p:sp>
    </p:spTree>
    <p:extLst>
      <p:ext uri="{BB962C8B-B14F-4D97-AF65-F5344CB8AC3E}">
        <p14:creationId xmlns:p14="http://schemas.microsoft.com/office/powerpoint/2010/main" val="39758844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B9AE1-9ADB-4398-ABFC-76BBEACCE1C5}"/>
              </a:ext>
            </a:extLst>
          </p:cNvPr>
          <p:cNvSpPr>
            <a:spLocks noGrp="1"/>
          </p:cNvSpPr>
          <p:nvPr>
            <p:ph type="title"/>
          </p:nvPr>
        </p:nvSpPr>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47593117-A326-4EB0-B359-2E46F532E1DD}"/>
              </a:ext>
            </a:extLst>
          </p:cNvPr>
          <p:cNvSpPr>
            <a:spLocks noGrp="1"/>
          </p:cNvSpPr>
          <p:nvPr>
            <p:ph type="ftr" sz="quarter" idx="10"/>
          </p:nvPr>
        </p:nvSpPr>
        <p:spPr/>
        <p:txBody>
          <a:bodyPr/>
          <a:lstStyle/>
          <a:p>
            <a:r>
              <a:rPr lang="en-US" dirty="0"/>
              <a:t>Presentation Title | Internal | DVIC | Management Lecture</a:t>
            </a:r>
          </a:p>
        </p:txBody>
      </p:sp>
      <p:sp>
        <p:nvSpPr>
          <p:cNvPr id="4" name="Espace réservé du numéro de diapositive 3">
            <a:extLst>
              <a:ext uri="{FF2B5EF4-FFF2-40B4-BE49-F238E27FC236}">
                <a16:creationId xmlns:a16="http://schemas.microsoft.com/office/drawing/2014/main" id="{FE68BF87-2911-43EF-B696-FCBD0966BDF5}"/>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2" name="Espace réservé du texte 11">
            <a:extLst>
              <a:ext uri="{FF2B5EF4-FFF2-40B4-BE49-F238E27FC236}">
                <a16:creationId xmlns:a16="http://schemas.microsoft.com/office/drawing/2014/main" id="{04971B27-BFCF-472C-BFEE-AB82DFCB580D}"/>
              </a:ext>
            </a:extLst>
          </p:cNvPr>
          <p:cNvSpPr>
            <a:spLocks noGrp="1"/>
          </p:cNvSpPr>
          <p:nvPr>
            <p:ph type="body" sz="quarter" idx="15" hasCustomPrompt="1"/>
          </p:nvPr>
        </p:nvSpPr>
        <p:spPr>
          <a:xfrm>
            <a:off x="1016947"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9" name="Espace réservé du texte 8">
            <a:extLst>
              <a:ext uri="{FF2B5EF4-FFF2-40B4-BE49-F238E27FC236}">
                <a16:creationId xmlns:a16="http://schemas.microsoft.com/office/drawing/2014/main" id="{4B8363C3-082F-4210-9FCB-5988E56FCC05}"/>
              </a:ext>
            </a:extLst>
          </p:cNvPr>
          <p:cNvSpPr>
            <a:spLocks noGrp="1"/>
          </p:cNvSpPr>
          <p:nvPr>
            <p:ph type="body" sz="quarter" idx="14" hasCustomPrompt="1"/>
          </p:nvPr>
        </p:nvSpPr>
        <p:spPr>
          <a:xfrm>
            <a:off x="809356"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01</a:t>
            </a:r>
          </a:p>
        </p:txBody>
      </p:sp>
      <p:sp>
        <p:nvSpPr>
          <p:cNvPr id="13" name="Espace réservé du texte 11">
            <a:extLst>
              <a:ext uri="{FF2B5EF4-FFF2-40B4-BE49-F238E27FC236}">
                <a16:creationId xmlns:a16="http://schemas.microsoft.com/office/drawing/2014/main" id="{88F3165B-C4D6-4F17-8ACF-19A9BA6224DE}"/>
              </a:ext>
            </a:extLst>
          </p:cNvPr>
          <p:cNvSpPr>
            <a:spLocks noGrp="1"/>
          </p:cNvSpPr>
          <p:nvPr>
            <p:ph type="body" sz="quarter" idx="16" hasCustomPrompt="1"/>
          </p:nvPr>
        </p:nvSpPr>
        <p:spPr>
          <a:xfrm>
            <a:off x="3429354"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4" name="Espace réservé du texte 8">
            <a:extLst>
              <a:ext uri="{FF2B5EF4-FFF2-40B4-BE49-F238E27FC236}">
                <a16:creationId xmlns:a16="http://schemas.microsoft.com/office/drawing/2014/main" id="{D37B685B-27C5-4EB5-8816-E6B1749B9896}"/>
              </a:ext>
            </a:extLst>
          </p:cNvPr>
          <p:cNvSpPr>
            <a:spLocks noGrp="1"/>
          </p:cNvSpPr>
          <p:nvPr>
            <p:ph type="body" sz="quarter" idx="17" hasCustomPrompt="1"/>
          </p:nvPr>
        </p:nvSpPr>
        <p:spPr>
          <a:xfrm>
            <a:off x="3221763"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02</a:t>
            </a:r>
          </a:p>
        </p:txBody>
      </p:sp>
      <p:sp>
        <p:nvSpPr>
          <p:cNvPr id="15" name="Espace réservé du texte 11">
            <a:extLst>
              <a:ext uri="{FF2B5EF4-FFF2-40B4-BE49-F238E27FC236}">
                <a16:creationId xmlns:a16="http://schemas.microsoft.com/office/drawing/2014/main" id="{4F12E22F-C43B-4B63-BB4D-4126A46E1EEE}"/>
              </a:ext>
            </a:extLst>
          </p:cNvPr>
          <p:cNvSpPr>
            <a:spLocks noGrp="1"/>
          </p:cNvSpPr>
          <p:nvPr>
            <p:ph type="body" sz="quarter" idx="18" hasCustomPrompt="1"/>
          </p:nvPr>
        </p:nvSpPr>
        <p:spPr>
          <a:xfrm>
            <a:off x="5841761"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6" name="Espace réservé du texte 8">
            <a:extLst>
              <a:ext uri="{FF2B5EF4-FFF2-40B4-BE49-F238E27FC236}">
                <a16:creationId xmlns:a16="http://schemas.microsoft.com/office/drawing/2014/main" id="{588B99B3-D64A-43AA-9F78-CB47773BCE86}"/>
              </a:ext>
            </a:extLst>
          </p:cNvPr>
          <p:cNvSpPr>
            <a:spLocks noGrp="1"/>
          </p:cNvSpPr>
          <p:nvPr>
            <p:ph type="body" sz="quarter" idx="19" hasCustomPrompt="1"/>
          </p:nvPr>
        </p:nvSpPr>
        <p:spPr>
          <a:xfrm>
            <a:off x="5634170"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03</a:t>
            </a:r>
          </a:p>
        </p:txBody>
      </p:sp>
      <p:sp>
        <p:nvSpPr>
          <p:cNvPr id="20" name="Espace réservé du texte 5">
            <a:extLst>
              <a:ext uri="{FF2B5EF4-FFF2-40B4-BE49-F238E27FC236}">
                <a16:creationId xmlns:a16="http://schemas.microsoft.com/office/drawing/2014/main" id="{E9316915-8C4B-4672-BB12-9974AA5A6B70}"/>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21" name="Espace réservé du texte 5">
            <a:extLst>
              <a:ext uri="{FF2B5EF4-FFF2-40B4-BE49-F238E27FC236}">
                <a16:creationId xmlns:a16="http://schemas.microsoft.com/office/drawing/2014/main" id="{5F57D93E-1ED0-4409-91CD-7CA7F806EF13}"/>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9313503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Tree>
    <p:extLst>
      <p:ext uri="{BB962C8B-B14F-4D97-AF65-F5344CB8AC3E}">
        <p14:creationId xmlns:p14="http://schemas.microsoft.com/office/powerpoint/2010/main" val="26321105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preserve="1" userDrawn="1">
  <p:cSld name="1_Section header">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fr-FR" dirty="0"/>
              <a:t>Citation</a:t>
            </a:r>
            <a:endParaRPr dirty="0"/>
          </a:p>
        </p:txBody>
      </p:sp>
      <p:sp>
        <p:nvSpPr>
          <p:cNvPr id="3" name="Espace réservé du texte 2">
            <a:extLst>
              <a:ext uri="{FF2B5EF4-FFF2-40B4-BE49-F238E27FC236}">
                <a16:creationId xmlns:a16="http://schemas.microsoft.com/office/drawing/2014/main" id="{E964AFB1-FB48-44FF-8E9A-17F5EAEC29F8}"/>
              </a:ext>
            </a:extLst>
          </p:cNvPr>
          <p:cNvSpPr>
            <a:spLocks noGrp="1"/>
          </p:cNvSpPr>
          <p:nvPr>
            <p:ph type="body" sz="quarter" idx="10" hasCustomPrompt="1"/>
          </p:nvPr>
        </p:nvSpPr>
        <p:spPr>
          <a:xfrm>
            <a:off x="5904565" y="2992650"/>
            <a:ext cx="2265213" cy="502580"/>
          </a:xfrm>
        </p:spPr>
        <p:txBody>
          <a:bodyPr/>
          <a:lstStyle>
            <a:lvl1pPr marL="114300" indent="0">
              <a:buNone/>
              <a:defRPr/>
            </a:lvl1pPr>
          </a:lstStyle>
          <a:p>
            <a:pPr lvl="0"/>
            <a:r>
              <a:rPr lang="fr-FR" dirty="0"/>
              <a:t>- </a:t>
            </a:r>
            <a:r>
              <a:rPr lang="fr-FR" dirty="0" err="1"/>
              <a:t>Author</a:t>
            </a:r>
            <a:endParaRPr lang="fr-FR" dirty="0"/>
          </a:p>
        </p:txBody>
      </p:sp>
      <p:sp>
        <p:nvSpPr>
          <p:cNvPr id="4" name="ZoneTexte 3">
            <a:extLst>
              <a:ext uri="{FF2B5EF4-FFF2-40B4-BE49-F238E27FC236}">
                <a16:creationId xmlns:a16="http://schemas.microsoft.com/office/drawing/2014/main" id="{F22FFC85-C2D2-4D8C-8122-939041EADB78}"/>
              </a:ext>
            </a:extLst>
          </p:cNvPr>
          <p:cNvSpPr txBox="1"/>
          <p:nvPr userDrawn="1"/>
        </p:nvSpPr>
        <p:spPr>
          <a:xfrm>
            <a:off x="1098134" y="1786920"/>
            <a:ext cx="6947731" cy="1569660"/>
          </a:xfrm>
          <a:prstGeom prst="rect">
            <a:avLst/>
          </a:prstGeom>
          <a:noFill/>
        </p:spPr>
        <p:txBody>
          <a:bodyPr wrap="square" rtlCol="0">
            <a:spAutoFit/>
          </a:bodyPr>
          <a:lstStyle/>
          <a:p>
            <a:pPr algn="ctr"/>
            <a:r>
              <a:rPr lang="fr-FR" sz="9600" dirty="0">
                <a:solidFill>
                  <a:schemeClr val="accent1">
                    <a:lumMod val="50000"/>
                  </a:schemeClr>
                </a:solidFill>
                <a:latin typeface="+mj-lt"/>
              </a:rPr>
              <a:t>,,                ’’</a:t>
            </a:r>
          </a:p>
        </p:txBody>
      </p:sp>
    </p:spTree>
    <p:extLst>
      <p:ext uri="{BB962C8B-B14F-4D97-AF65-F5344CB8AC3E}">
        <p14:creationId xmlns:p14="http://schemas.microsoft.com/office/powerpoint/2010/main" val="19944179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279369"/>
            <a:ext cx="8520600" cy="3289506"/>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7" name="Espace réservé du pied de page 2">
            <a:extLst>
              <a:ext uri="{FF2B5EF4-FFF2-40B4-BE49-F238E27FC236}">
                <a16:creationId xmlns:a16="http://schemas.microsoft.com/office/drawing/2014/main" id="{8D7B0470-B072-4B3F-B5EA-F7C4223259FC}"/>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8" name="Espace réservé du numéro de diapositive 3">
            <a:extLst>
              <a:ext uri="{FF2B5EF4-FFF2-40B4-BE49-F238E27FC236}">
                <a16:creationId xmlns:a16="http://schemas.microsoft.com/office/drawing/2014/main" id="{85B4A59C-A445-416A-8083-EE3FBA1F2E3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0" name="Espace réservé du texte 5">
            <a:extLst>
              <a:ext uri="{FF2B5EF4-FFF2-40B4-BE49-F238E27FC236}">
                <a16:creationId xmlns:a16="http://schemas.microsoft.com/office/drawing/2014/main" id="{76F7D4D2-1E97-4813-AF19-8685923BFE75}"/>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1" name="Espace réservé du texte 5">
            <a:extLst>
              <a:ext uri="{FF2B5EF4-FFF2-40B4-BE49-F238E27FC236}">
                <a16:creationId xmlns:a16="http://schemas.microsoft.com/office/drawing/2014/main" id="{550CC3F2-071B-4E10-AB35-601793C1444C}"/>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547495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preserve="1" userDrawn="1">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8" name="Espace réservé du pied de page 2">
            <a:extLst>
              <a:ext uri="{FF2B5EF4-FFF2-40B4-BE49-F238E27FC236}">
                <a16:creationId xmlns:a16="http://schemas.microsoft.com/office/drawing/2014/main" id="{D4DA77F5-9B88-4469-911A-225A623C3A28}"/>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9" name="Espace réservé du numéro de diapositive 3">
            <a:extLst>
              <a:ext uri="{FF2B5EF4-FFF2-40B4-BE49-F238E27FC236}">
                <a16:creationId xmlns:a16="http://schemas.microsoft.com/office/drawing/2014/main" id="{9C25DF92-9926-4A29-8F70-3920E304F83E}"/>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1" name="Espace réservé du texte 5">
            <a:extLst>
              <a:ext uri="{FF2B5EF4-FFF2-40B4-BE49-F238E27FC236}">
                <a16:creationId xmlns:a16="http://schemas.microsoft.com/office/drawing/2014/main" id="{75A0F3BB-0B74-4DAB-A589-3A0D5DFBBFBF}"/>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2" name="Espace réservé du texte 5">
            <a:extLst>
              <a:ext uri="{FF2B5EF4-FFF2-40B4-BE49-F238E27FC236}">
                <a16:creationId xmlns:a16="http://schemas.microsoft.com/office/drawing/2014/main" id="{9C299E3D-9D4D-40BC-A499-B58F05830A5C}"/>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30049767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69889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 name="Espace réservé du texte 5">
            <a:extLst>
              <a:ext uri="{FF2B5EF4-FFF2-40B4-BE49-F238E27FC236}">
                <a16:creationId xmlns:a16="http://schemas.microsoft.com/office/drawing/2014/main" id="{D7EF80DC-272C-4652-B66B-439B673DB91A}"/>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6" name="Espace réservé du pied de page 2">
            <a:extLst>
              <a:ext uri="{FF2B5EF4-FFF2-40B4-BE49-F238E27FC236}">
                <a16:creationId xmlns:a16="http://schemas.microsoft.com/office/drawing/2014/main" id="{A82BEBFF-361E-4ACA-B143-1D97A01422B1}"/>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7" name="Espace réservé du numéro de diapositive 3">
            <a:extLst>
              <a:ext uri="{FF2B5EF4-FFF2-40B4-BE49-F238E27FC236}">
                <a16:creationId xmlns:a16="http://schemas.microsoft.com/office/drawing/2014/main" id="{05C704D6-C09E-49D2-8F3D-1C787B3AE80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8" name="Espace réservé du texte 5">
            <a:extLst>
              <a:ext uri="{FF2B5EF4-FFF2-40B4-BE49-F238E27FC236}">
                <a16:creationId xmlns:a16="http://schemas.microsoft.com/office/drawing/2014/main" id="{E9D26DCC-B02F-4A93-AF53-B9A18319AD5C}"/>
              </a:ext>
            </a:extLst>
          </p:cNvPr>
          <p:cNvSpPr>
            <a:spLocks noGrp="1"/>
          </p:cNvSpPr>
          <p:nvPr>
            <p:ph type="body" sz="quarter" idx="14"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8892636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reserve="1" userDrawn="1">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03638" y="706669"/>
            <a:ext cx="2808000" cy="814481"/>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216450" y="1521150"/>
            <a:ext cx="2808000" cy="2915681"/>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8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 name="Espace réservé pour une image  2">
            <a:extLst>
              <a:ext uri="{FF2B5EF4-FFF2-40B4-BE49-F238E27FC236}">
                <a16:creationId xmlns:a16="http://schemas.microsoft.com/office/drawing/2014/main" id="{0A69AAED-776C-46CA-89A7-F2771DE2E5B4}"/>
              </a:ext>
            </a:extLst>
          </p:cNvPr>
          <p:cNvSpPr>
            <a:spLocks noGrp="1"/>
          </p:cNvSpPr>
          <p:nvPr>
            <p:ph type="pic" sz="quarter" idx="14"/>
          </p:nvPr>
        </p:nvSpPr>
        <p:spPr>
          <a:xfrm>
            <a:off x="3460750" y="706438"/>
            <a:ext cx="4640263" cy="3694897"/>
          </a:xfrm>
          <a:prstGeom prst="roundRect">
            <a:avLst/>
          </a:prstGeom>
          <a:pattFill prst="pct5">
            <a:fgClr>
              <a:schemeClr val="accent1"/>
            </a:fgClr>
            <a:bgClr>
              <a:schemeClr val="bg1"/>
            </a:bgClr>
          </a:pattFill>
          <a:ln w="38100">
            <a:solidFill>
              <a:schemeClr val="tx1"/>
            </a:solidFill>
          </a:ln>
        </p:spPr>
        <p:txBody>
          <a:bodyPr/>
          <a:lstStyle/>
          <a:p>
            <a:endParaRPr lang="fr-FR"/>
          </a:p>
        </p:txBody>
      </p:sp>
      <p:sp>
        <p:nvSpPr>
          <p:cNvPr id="9" name="Espace réservé du pied de page 2">
            <a:extLst>
              <a:ext uri="{FF2B5EF4-FFF2-40B4-BE49-F238E27FC236}">
                <a16:creationId xmlns:a16="http://schemas.microsoft.com/office/drawing/2014/main" id="{886FE7D9-F3CA-44B5-8DDF-29E79EB03389}"/>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10" name="Espace réservé du numéro de diapositive 3">
            <a:extLst>
              <a:ext uri="{FF2B5EF4-FFF2-40B4-BE49-F238E27FC236}">
                <a16:creationId xmlns:a16="http://schemas.microsoft.com/office/drawing/2014/main" id="{FC6D7779-4A0B-4D21-A86A-874E25C97253}"/>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2" name="Espace réservé du texte 5">
            <a:extLst>
              <a:ext uri="{FF2B5EF4-FFF2-40B4-BE49-F238E27FC236}">
                <a16:creationId xmlns:a16="http://schemas.microsoft.com/office/drawing/2014/main" id="{D694CD3F-89AD-4942-BC35-202515372668}"/>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3" name="Espace réservé du texte 5">
            <a:extLst>
              <a:ext uri="{FF2B5EF4-FFF2-40B4-BE49-F238E27FC236}">
                <a16:creationId xmlns:a16="http://schemas.microsoft.com/office/drawing/2014/main" id="{3709B595-45E0-4BF1-B786-847C83FAE36C}"/>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7278851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reserve="1" userDrawn="1">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706438"/>
            <a:ext cx="6367800" cy="3834512"/>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 name="Espace réservé du pied de page 2">
            <a:extLst>
              <a:ext uri="{FF2B5EF4-FFF2-40B4-BE49-F238E27FC236}">
                <a16:creationId xmlns:a16="http://schemas.microsoft.com/office/drawing/2014/main" id="{38FF05F8-4789-49ED-95AA-3A8CE07F8187}"/>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5" name="Espace réservé du numéro de diapositive 3">
            <a:extLst>
              <a:ext uri="{FF2B5EF4-FFF2-40B4-BE49-F238E27FC236}">
                <a16:creationId xmlns:a16="http://schemas.microsoft.com/office/drawing/2014/main" id="{F96F0524-92FA-42B1-8164-ECC36DC18AF4}"/>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6" name="Espace réservé du texte 5">
            <a:extLst>
              <a:ext uri="{FF2B5EF4-FFF2-40B4-BE49-F238E27FC236}">
                <a16:creationId xmlns:a16="http://schemas.microsoft.com/office/drawing/2014/main" id="{5B39D405-513B-4283-9CC6-54ED015D2044}"/>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7" name="Espace réservé du texte 5">
            <a:extLst>
              <a:ext uri="{FF2B5EF4-FFF2-40B4-BE49-F238E27FC236}">
                <a16:creationId xmlns:a16="http://schemas.microsoft.com/office/drawing/2014/main" id="{D4B47951-2A9E-4206-9B6D-423EF40999C7}"/>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797619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1694872" y="2136448"/>
            <a:ext cx="6455806" cy="1008001"/>
          </a:xfrm>
        </p:spPr>
        <p:txBody>
          <a:bodyPr/>
          <a:lstStyle>
            <a:lvl1pPr algn="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a:xfrm>
            <a:off x="3156202" y="4534451"/>
            <a:ext cx="4978148" cy="280987"/>
          </a:xfrm>
        </p:spPr>
        <p:txBody>
          <a:bodyPr/>
          <a:lstStyle/>
          <a:p>
            <a:r>
              <a:rPr lang="en-US" dirty="0"/>
              <a:t>Presentation title  |  DVIC |  Internal  | Technical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a:xfrm>
            <a:off x="2678885" y="4539631"/>
            <a:ext cx="412199" cy="280987"/>
          </a:xfrm>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0" y="0"/>
            <a:ext cx="2376494" cy="5143500"/>
          </a:xfrm>
          <a:pattFill prst="pct5">
            <a:fgClr>
              <a:schemeClr val="accent1"/>
            </a:fgClr>
            <a:bgClr>
              <a:schemeClr val="bg1"/>
            </a:bgClr>
          </a:pattFill>
        </p:spPr>
        <p:txBody>
          <a:bodyPr/>
          <a:lstStyle/>
          <a:p>
            <a:r>
              <a:rPr lang="fr-FR"/>
              <a:t>Cliquez sur l'icône pour ajouter une image</a:t>
            </a:r>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72531" y="3144449"/>
            <a:ext cx="4978147" cy="555879"/>
          </a:xfrm>
        </p:spPr>
        <p:txBody>
          <a:bodyPr/>
          <a:lstStyle>
            <a:lvl1pPr marL="114300" indent="0" algn="r">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6044203" y="538383"/>
            <a:ext cx="2090147" cy="1529697"/>
          </a:xfrm>
        </p:spPr>
        <p:txBody>
          <a:bodyPr/>
          <a:lstStyle>
            <a:lvl1pPr marL="114300" indent="0">
              <a:buNone/>
              <a:defRPr sz="9600">
                <a:latin typeface="+mj-lt"/>
              </a:defRPr>
            </a:lvl1pPr>
          </a:lstStyle>
          <a:p>
            <a:pPr lvl="0"/>
            <a:r>
              <a:rPr lang="fr-FR" dirty="0">
                <a:latin typeface="+mj-lt"/>
              </a:rPr>
              <a:t>02|</a:t>
            </a:r>
            <a:endParaRPr lang="fr-FR" dirty="0"/>
          </a:p>
        </p:txBody>
      </p:sp>
    </p:spTree>
    <p:extLst>
      <p:ext uri="{BB962C8B-B14F-4D97-AF65-F5344CB8AC3E}">
        <p14:creationId xmlns:p14="http://schemas.microsoft.com/office/powerpoint/2010/main" val="42079244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7" name="Espace réservé du pied de page 2">
            <a:extLst>
              <a:ext uri="{FF2B5EF4-FFF2-40B4-BE49-F238E27FC236}">
                <a16:creationId xmlns:a16="http://schemas.microsoft.com/office/drawing/2014/main" id="{CEA1F13C-6DF9-4FB4-9134-2B25F6C478FF}"/>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8" name="Espace réservé du numéro de diapositive 3">
            <a:extLst>
              <a:ext uri="{FF2B5EF4-FFF2-40B4-BE49-F238E27FC236}">
                <a16:creationId xmlns:a16="http://schemas.microsoft.com/office/drawing/2014/main" id="{5C18A194-6D02-4417-BA06-F2777F5098EC}"/>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678FFA7A-0BD0-4FD9-861A-3F25EAC811B4}"/>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10" name="Espace réservé du texte 5">
            <a:extLst>
              <a:ext uri="{FF2B5EF4-FFF2-40B4-BE49-F238E27FC236}">
                <a16:creationId xmlns:a16="http://schemas.microsoft.com/office/drawing/2014/main" id="{D5DEE842-21A8-4997-A3F6-55C9B16CDAB8}"/>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174413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reserve="1" userDrawn="1">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 name="Espace réservé du pied de page 2">
            <a:extLst>
              <a:ext uri="{FF2B5EF4-FFF2-40B4-BE49-F238E27FC236}">
                <a16:creationId xmlns:a16="http://schemas.microsoft.com/office/drawing/2014/main" id="{CF65F214-727C-4140-997D-62910DC38FAE}"/>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6" name="Espace réservé du numéro de diapositive 3">
            <a:extLst>
              <a:ext uri="{FF2B5EF4-FFF2-40B4-BE49-F238E27FC236}">
                <a16:creationId xmlns:a16="http://schemas.microsoft.com/office/drawing/2014/main" id="{54158B17-E0A9-4026-939F-30DAC20EC80F}"/>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7" name="Espace réservé du texte 5">
            <a:extLst>
              <a:ext uri="{FF2B5EF4-FFF2-40B4-BE49-F238E27FC236}">
                <a16:creationId xmlns:a16="http://schemas.microsoft.com/office/drawing/2014/main" id="{38A4896A-28BA-4862-B447-90CD9EBCE998}"/>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8" name="Espace réservé du texte 5">
            <a:extLst>
              <a:ext uri="{FF2B5EF4-FFF2-40B4-BE49-F238E27FC236}">
                <a16:creationId xmlns:a16="http://schemas.microsoft.com/office/drawing/2014/main" id="{F096988B-964E-4573-A3F2-163CDB439B0B}"/>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1946228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719999"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err="1"/>
              <a:t>Thank</a:t>
            </a:r>
            <a:r>
              <a:rPr lang="fr-FR" dirty="0"/>
              <a:t> </a:t>
            </a:r>
            <a:r>
              <a:rPr lang="fr-FR" dirty="0" err="1"/>
              <a:t>you</a:t>
            </a:r>
            <a:endParaRPr dirty="0"/>
          </a:p>
        </p:txBody>
      </p:sp>
      <p:sp>
        <p:nvSpPr>
          <p:cNvPr id="3" name="Espace réservé du texte 2">
            <a:extLst>
              <a:ext uri="{FF2B5EF4-FFF2-40B4-BE49-F238E27FC236}">
                <a16:creationId xmlns:a16="http://schemas.microsoft.com/office/drawing/2014/main" id="{BD21991B-DB12-4AB8-ADB5-60EF109358A6}"/>
              </a:ext>
            </a:extLst>
          </p:cNvPr>
          <p:cNvSpPr>
            <a:spLocks noGrp="1"/>
          </p:cNvSpPr>
          <p:nvPr>
            <p:ph type="body" sz="quarter" idx="13" hasCustomPrompt="1"/>
          </p:nvPr>
        </p:nvSpPr>
        <p:spPr>
          <a:xfrm>
            <a:off x="719999" y="3363784"/>
            <a:ext cx="3851275" cy="854075"/>
          </a:xfrm>
        </p:spPr>
        <p:txBody>
          <a:bodyPr/>
          <a:lstStyle>
            <a:lvl1pPr marL="0" indent="0" algn="l" rtl="0">
              <a:spcBef>
                <a:spcPts val="0"/>
              </a:spcBef>
              <a:spcAft>
                <a:spcPts val="0"/>
              </a:spcAft>
              <a:buNone/>
              <a:defRPr sz="1400"/>
            </a:lvl1pPr>
          </a:lstStyle>
          <a:p>
            <a:pPr marL="0" lvl="0" indent="0" algn="l" rtl="0">
              <a:spcBef>
                <a:spcPts val="0"/>
              </a:spcBef>
              <a:spcAft>
                <a:spcPts val="0"/>
              </a:spcAft>
              <a:buNone/>
            </a:pPr>
            <a:r>
              <a:rPr lang="en-US" b="1" dirty="0">
                <a:solidFill>
                  <a:srgbClr val="666666"/>
                </a:solidFill>
                <a:latin typeface="Roboto Light"/>
                <a:ea typeface="Roboto Light"/>
                <a:cs typeface="Roboto Light"/>
                <a:sym typeface="Roboto Light"/>
              </a:rPr>
              <a:t>Name</a:t>
            </a:r>
            <a:r>
              <a:rPr lang="en-US" dirty="0">
                <a:solidFill>
                  <a:srgbClr val="666666"/>
                </a:solidFill>
                <a:latin typeface="Roboto Light"/>
                <a:ea typeface="Roboto Light"/>
                <a:cs typeface="Roboto Light"/>
                <a:sym typeface="Roboto Light"/>
              </a:rPr>
              <a:t> SURNAME</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PhD - </a:t>
            </a:r>
            <a:r>
              <a:rPr lang="en-US" b="1" dirty="0">
                <a:solidFill>
                  <a:srgbClr val="666666"/>
                </a:solidFill>
                <a:latin typeface="Roboto Light"/>
                <a:ea typeface="Roboto Light"/>
                <a:cs typeface="Roboto Light"/>
                <a:sym typeface="Roboto Light"/>
              </a:rPr>
              <a:t>Title of the Thesis</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name.surname</a:t>
            </a:r>
            <a:r>
              <a:rPr lang="en-US" b="1" dirty="0">
                <a:solidFill>
                  <a:srgbClr val="666666"/>
                </a:solidFill>
                <a:latin typeface="Roboto Light"/>
                <a:ea typeface="Roboto Light"/>
                <a:cs typeface="Roboto Light"/>
                <a:sym typeface="Roboto Light"/>
              </a:rPr>
              <a:t>@devinci.fr</a:t>
            </a:r>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2">
            <a:alphaModFix/>
          </a:blip>
          <a:stretch>
            <a:fillRect/>
          </a:stretch>
        </p:blipFill>
        <p:spPr>
          <a:xfrm>
            <a:off x="3599521" y="4269592"/>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3">
            <a:alphaModFix/>
          </a:blip>
          <a:stretch>
            <a:fillRect/>
          </a:stretch>
        </p:blipFill>
        <p:spPr>
          <a:xfrm>
            <a:off x="5319421" y="4273430"/>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4">
            <a:alphaModFix/>
          </a:blip>
          <a:stretch>
            <a:fillRect/>
          </a:stretch>
        </p:blipFill>
        <p:spPr>
          <a:xfrm>
            <a:off x="1694402" y="4269586"/>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5">
            <a:alphaModFix/>
          </a:blip>
          <a:stretch>
            <a:fillRect/>
          </a:stretch>
        </p:blipFill>
        <p:spPr>
          <a:xfrm>
            <a:off x="719999" y="4295968"/>
            <a:ext cx="627600" cy="444550"/>
          </a:xfrm>
          <a:prstGeom prst="rect">
            <a:avLst/>
          </a:prstGeom>
          <a:noFill/>
          <a:ln>
            <a:noFill/>
          </a:ln>
        </p:spPr>
      </p:pic>
      <p:sp>
        <p:nvSpPr>
          <p:cNvPr id="12" name="Textplatzhalter 7">
            <a:extLst>
              <a:ext uri="{FF2B5EF4-FFF2-40B4-BE49-F238E27FC236}">
                <a16:creationId xmlns:a16="http://schemas.microsoft.com/office/drawing/2014/main" id="{4446339A-3806-4674-8A55-1595C8A11596}"/>
              </a:ext>
            </a:extLst>
          </p:cNvPr>
          <p:cNvSpPr>
            <a:spLocks noGrp="1"/>
          </p:cNvSpPr>
          <p:nvPr>
            <p:ph type="body" sz="quarter" idx="14" hasCustomPrompt="1"/>
          </p:nvPr>
        </p:nvSpPr>
        <p:spPr>
          <a:xfrm>
            <a:off x="719999" y="2931660"/>
            <a:ext cx="4579937" cy="286597"/>
          </a:xfrm>
        </p:spPr>
        <p:txBody>
          <a:bodyPr anchor="ctr" anchorCtr="0"/>
          <a:lstStyle>
            <a:lvl1pPr marL="114300" indent="0">
              <a:spcBef>
                <a:spcPts val="300"/>
              </a:spcBef>
              <a:buNone/>
              <a:defRPr>
                <a:solidFill>
                  <a:schemeClr val="tx1"/>
                </a:solidFill>
              </a:defRPr>
            </a:lvl1pPr>
            <a:lvl2pPr>
              <a:spcBef>
                <a:spcPts val="300"/>
              </a:spcBef>
              <a:defRPr>
                <a:solidFill>
                  <a:schemeClr val="tx2"/>
                </a:solidFill>
              </a:defRPr>
            </a:lvl2pPr>
          </a:lstStyle>
          <a:p>
            <a:pPr lvl="0"/>
            <a:r>
              <a:rPr lang="de-DE" dirty="0"/>
              <a:t>Questions ?</a:t>
            </a:r>
          </a:p>
        </p:txBody>
      </p:sp>
    </p:spTree>
    <p:extLst>
      <p:ext uri="{BB962C8B-B14F-4D97-AF65-F5344CB8AC3E}">
        <p14:creationId xmlns:p14="http://schemas.microsoft.com/office/powerpoint/2010/main" val="37024862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145939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B9AE1-9ADB-4398-ABFC-76BBEACCE1C5}"/>
              </a:ext>
            </a:extLst>
          </p:cNvPr>
          <p:cNvSpPr>
            <a:spLocks noGrp="1"/>
          </p:cNvSpPr>
          <p:nvPr>
            <p:ph type="title"/>
          </p:nvPr>
        </p:nvSpPr>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47593117-A326-4EB0-B359-2E46F532E1DD}"/>
              </a:ext>
            </a:extLst>
          </p:cNvPr>
          <p:cNvSpPr>
            <a:spLocks noGrp="1"/>
          </p:cNvSpPr>
          <p:nvPr>
            <p:ph type="ftr" sz="quarter" idx="10"/>
          </p:nvPr>
        </p:nvSpPr>
        <p:spPr/>
        <p:txBody>
          <a:bodyPr/>
          <a:lstStyle/>
          <a:p>
            <a:r>
              <a:rPr lang="en-US"/>
              <a:t>Presentation Title | Internal | DVIC | Technical Lecture</a:t>
            </a:r>
            <a:endParaRPr lang="en-US" dirty="0"/>
          </a:p>
        </p:txBody>
      </p:sp>
      <p:sp>
        <p:nvSpPr>
          <p:cNvPr id="4" name="Espace réservé du numéro de diapositive 3">
            <a:extLst>
              <a:ext uri="{FF2B5EF4-FFF2-40B4-BE49-F238E27FC236}">
                <a16:creationId xmlns:a16="http://schemas.microsoft.com/office/drawing/2014/main" id="{FE68BF87-2911-43EF-B696-FCBD0966BDF5}"/>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2" name="Espace réservé du texte 11">
            <a:extLst>
              <a:ext uri="{FF2B5EF4-FFF2-40B4-BE49-F238E27FC236}">
                <a16:creationId xmlns:a16="http://schemas.microsoft.com/office/drawing/2014/main" id="{04971B27-BFCF-472C-BFEE-AB82DFCB580D}"/>
              </a:ext>
            </a:extLst>
          </p:cNvPr>
          <p:cNvSpPr>
            <a:spLocks noGrp="1"/>
          </p:cNvSpPr>
          <p:nvPr>
            <p:ph type="body" sz="quarter" idx="15" hasCustomPrompt="1"/>
          </p:nvPr>
        </p:nvSpPr>
        <p:spPr>
          <a:xfrm>
            <a:off x="1016947"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9" name="Espace réservé du texte 8">
            <a:extLst>
              <a:ext uri="{FF2B5EF4-FFF2-40B4-BE49-F238E27FC236}">
                <a16:creationId xmlns:a16="http://schemas.microsoft.com/office/drawing/2014/main" id="{4B8363C3-082F-4210-9FCB-5988E56FCC05}"/>
              </a:ext>
            </a:extLst>
          </p:cNvPr>
          <p:cNvSpPr>
            <a:spLocks noGrp="1"/>
          </p:cNvSpPr>
          <p:nvPr>
            <p:ph type="body" sz="quarter" idx="14" hasCustomPrompt="1"/>
          </p:nvPr>
        </p:nvSpPr>
        <p:spPr>
          <a:xfrm>
            <a:off x="809356"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01</a:t>
            </a:r>
          </a:p>
        </p:txBody>
      </p:sp>
      <p:sp>
        <p:nvSpPr>
          <p:cNvPr id="13" name="Espace réservé du texte 11">
            <a:extLst>
              <a:ext uri="{FF2B5EF4-FFF2-40B4-BE49-F238E27FC236}">
                <a16:creationId xmlns:a16="http://schemas.microsoft.com/office/drawing/2014/main" id="{88F3165B-C4D6-4F17-8ACF-19A9BA6224DE}"/>
              </a:ext>
            </a:extLst>
          </p:cNvPr>
          <p:cNvSpPr>
            <a:spLocks noGrp="1"/>
          </p:cNvSpPr>
          <p:nvPr>
            <p:ph type="body" sz="quarter" idx="16" hasCustomPrompt="1"/>
          </p:nvPr>
        </p:nvSpPr>
        <p:spPr>
          <a:xfrm>
            <a:off x="3429354"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4" name="Espace réservé du texte 8">
            <a:extLst>
              <a:ext uri="{FF2B5EF4-FFF2-40B4-BE49-F238E27FC236}">
                <a16:creationId xmlns:a16="http://schemas.microsoft.com/office/drawing/2014/main" id="{D37B685B-27C5-4EB5-8816-E6B1749B9896}"/>
              </a:ext>
            </a:extLst>
          </p:cNvPr>
          <p:cNvSpPr>
            <a:spLocks noGrp="1"/>
          </p:cNvSpPr>
          <p:nvPr>
            <p:ph type="body" sz="quarter" idx="17" hasCustomPrompt="1"/>
          </p:nvPr>
        </p:nvSpPr>
        <p:spPr>
          <a:xfrm>
            <a:off x="3221763"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02</a:t>
            </a:r>
          </a:p>
        </p:txBody>
      </p:sp>
      <p:sp>
        <p:nvSpPr>
          <p:cNvPr id="15" name="Espace réservé du texte 11">
            <a:extLst>
              <a:ext uri="{FF2B5EF4-FFF2-40B4-BE49-F238E27FC236}">
                <a16:creationId xmlns:a16="http://schemas.microsoft.com/office/drawing/2014/main" id="{4F12E22F-C43B-4B63-BB4D-4126A46E1EEE}"/>
              </a:ext>
            </a:extLst>
          </p:cNvPr>
          <p:cNvSpPr>
            <a:spLocks noGrp="1"/>
          </p:cNvSpPr>
          <p:nvPr>
            <p:ph type="body" sz="quarter" idx="18" hasCustomPrompt="1"/>
          </p:nvPr>
        </p:nvSpPr>
        <p:spPr>
          <a:xfrm>
            <a:off x="5841761"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6" name="Espace réservé du texte 8">
            <a:extLst>
              <a:ext uri="{FF2B5EF4-FFF2-40B4-BE49-F238E27FC236}">
                <a16:creationId xmlns:a16="http://schemas.microsoft.com/office/drawing/2014/main" id="{588B99B3-D64A-43AA-9F78-CB47773BCE86}"/>
              </a:ext>
            </a:extLst>
          </p:cNvPr>
          <p:cNvSpPr>
            <a:spLocks noGrp="1"/>
          </p:cNvSpPr>
          <p:nvPr>
            <p:ph type="body" sz="quarter" idx="19" hasCustomPrompt="1"/>
          </p:nvPr>
        </p:nvSpPr>
        <p:spPr>
          <a:xfrm>
            <a:off x="5634170"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03</a:t>
            </a:r>
          </a:p>
        </p:txBody>
      </p:sp>
      <p:sp>
        <p:nvSpPr>
          <p:cNvPr id="17" name="Espace réservé du texte 5">
            <a:extLst>
              <a:ext uri="{FF2B5EF4-FFF2-40B4-BE49-F238E27FC236}">
                <a16:creationId xmlns:a16="http://schemas.microsoft.com/office/drawing/2014/main" id="{B67E04DA-028C-4764-8D69-8B36174741E2}"/>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8" name="Espace réservé du texte 5">
            <a:extLst>
              <a:ext uri="{FF2B5EF4-FFF2-40B4-BE49-F238E27FC236}">
                <a16:creationId xmlns:a16="http://schemas.microsoft.com/office/drawing/2014/main" id="{0D9DABBC-4585-4EA4-B01E-B1591A258817}"/>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3461831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preserve="1">
  <p:cSld name="1_Section header">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fr-FR" dirty="0"/>
              <a:t>Citation</a:t>
            </a:r>
            <a:endParaRPr dirty="0"/>
          </a:p>
        </p:txBody>
      </p:sp>
      <p:sp>
        <p:nvSpPr>
          <p:cNvPr id="3" name="Espace réservé du texte 2">
            <a:extLst>
              <a:ext uri="{FF2B5EF4-FFF2-40B4-BE49-F238E27FC236}">
                <a16:creationId xmlns:a16="http://schemas.microsoft.com/office/drawing/2014/main" id="{E964AFB1-FB48-44FF-8E9A-17F5EAEC29F8}"/>
              </a:ext>
            </a:extLst>
          </p:cNvPr>
          <p:cNvSpPr>
            <a:spLocks noGrp="1"/>
          </p:cNvSpPr>
          <p:nvPr>
            <p:ph type="body" sz="quarter" idx="10" hasCustomPrompt="1"/>
          </p:nvPr>
        </p:nvSpPr>
        <p:spPr>
          <a:xfrm>
            <a:off x="5904565" y="2992650"/>
            <a:ext cx="2265213" cy="502580"/>
          </a:xfrm>
        </p:spPr>
        <p:txBody>
          <a:bodyPr/>
          <a:lstStyle>
            <a:lvl1pPr marL="114300" indent="0">
              <a:buNone/>
              <a:defRPr/>
            </a:lvl1pPr>
          </a:lstStyle>
          <a:p>
            <a:pPr lvl="0"/>
            <a:r>
              <a:rPr lang="fr-FR" dirty="0"/>
              <a:t>- </a:t>
            </a:r>
            <a:r>
              <a:rPr lang="fr-FR" dirty="0" err="1"/>
              <a:t>Author</a:t>
            </a:r>
            <a:endParaRPr lang="fr-FR" dirty="0"/>
          </a:p>
        </p:txBody>
      </p:sp>
      <p:sp>
        <p:nvSpPr>
          <p:cNvPr id="4" name="ZoneTexte 3">
            <a:extLst>
              <a:ext uri="{FF2B5EF4-FFF2-40B4-BE49-F238E27FC236}">
                <a16:creationId xmlns:a16="http://schemas.microsoft.com/office/drawing/2014/main" id="{F22FFC85-C2D2-4D8C-8122-939041EADB78}"/>
              </a:ext>
            </a:extLst>
          </p:cNvPr>
          <p:cNvSpPr txBox="1"/>
          <p:nvPr/>
        </p:nvSpPr>
        <p:spPr>
          <a:xfrm>
            <a:off x="1098134" y="1786920"/>
            <a:ext cx="6947731" cy="1569660"/>
          </a:xfrm>
          <a:prstGeom prst="rect">
            <a:avLst/>
          </a:prstGeom>
          <a:noFill/>
        </p:spPr>
        <p:txBody>
          <a:bodyPr wrap="square" rtlCol="0">
            <a:spAutoFit/>
          </a:bodyPr>
          <a:lstStyle/>
          <a:p>
            <a:pPr algn="ctr"/>
            <a:r>
              <a:rPr lang="fr-FR" sz="9600" dirty="0">
                <a:solidFill>
                  <a:schemeClr val="accent1">
                    <a:lumMod val="50000"/>
                  </a:schemeClr>
                </a:solidFill>
                <a:latin typeface="+mj-lt"/>
              </a:rPr>
              <a:t>,,                ’’</a:t>
            </a:r>
          </a:p>
        </p:txBody>
      </p:sp>
      <p:sp>
        <p:nvSpPr>
          <p:cNvPr id="5" name="ZoneTexte 4">
            <a:extLst>
              <a:ext uri="{FF2B5EF4-FFF2-40B4-BE49-F238E27FC236}">
                <a16:creationId xmlns:a16="http://schemas.microsoft.com/office/drawing/2014/main" id="{CB89C099-AE4C-47B8-8FFE-9A6F56F14271}"/>
              </a:ext>
            </a:extLst>
          </p:cNvPr>
          <p:cNvSpPr txBox="1"/>
          <p:nvPr userDrawn="1"/>
        </p:nvSpPr>
        <p:spPr>
          <a:xfrm>
            <a:off x="1098134" y="1786920"/>
            <a:ext cx="6947731" cy="1569660"/>
          </a:xfrm>
          <a:prstGeom prst="rect">
            <a:avLst/>
          </a:prstGeom>
          <a:noFill/>
        </p:spPr>
        <p:txBody>
          <a:bodyPr wrap="square" rtlCol="0">
            <a:spAutoFit/>
          </a:bodyPr>
          <a:lstStyle/>
          <a:p>
            <a:pPr algn="ctr"/>
            <a:r>
              <a:rPr lang="fr-FR" sz="9600" dirty="0">
                <a:solidFill>
                  <a:schemeClr val="accent1">
                    <a:lumMod val="50000"/>
                  </a:schemeClr>
                </a:solidFill>
                <a:latin typeface="+mj-lt"/>
              </a:rPr>
              <a:t>,,                ’’</a:t>
            </a:r>
          </a:p>
        </p:txBody>
      </p:sp>
    </p:spTree>
    <p:extLst>
      <p:ext uri="{BB962C8B-B14F-4D97-AF65-F5344CB8AC3E}">
        <p14:creationId xmlns:p14="http://schemas.microsoft.com/office/powerpoint/2010/main" val="4293844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userDrawn="1">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fr-FR"/>
              <a:t>Modifiez le style du titre</a:t>
            </a:r>
            <a:endParaRPr/>
          </a:p>
        </p:txBody>
      </p:sp>
      <p:sp>
        <p:nvSpPr>
          <p:cNvPr id="22" name="Google Shape;22;p5"/>
          <p:cNvSpPr txBox="1">
            <a:spLocks noGrp="1"/>
          </p:cNvSpPr>
          <p:nvPr>
            <p:ph type="body" idx="1"/>
          </p:nvPr>
        </p:nvSpPr>
        <p:spPr>
          <a:xfrm>
            <a:off x="3117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fr-FR"/>
              <a:t>Cliquez pour modifier les styles du texte du masque</a:t>
            </a:r>
          </a:p>
        </p:txBody>
      </p:sp>
      <p:sp>
        <p:nvSpPr>
          <p:cNvPr id="23" name="Google Shape;23;p5"/>
          <p:cNvSpPr txBox="1">
            <a:spLocks noGrp="1"/>
          </p:cNvSpPr>
          <p:nvPr>
            <p:ph type="body" idx="2"/>
          </p:nvPr>
        </p:nvSpPr>
        <p:spPr>
          <a:xfrm>
            <a:off x="48324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fr-FR"/>
              <a:t>Cliquez pour modifier les styles du texte du masque</a:t>
            </a:r>
          </a:p>
        </p:txBody>
      </p:sp>
      <p:sp>
        <p:nvSpPr>
          <p:cNvPr id="8" name="Espace réservé du pied de page 2">
            <a:extLst>
              <a:ext uri="{FF2B5EF4-FFF2-40B4-BE49-F238E27FC236}">
                <a16:creationId xmlns:a16="http://schemas.microsoft.com/office/drawing/2014/main" id="{D4DA77F5-9B88-4469-911A-225A623C3A28}"/>
              </a:ext>
            </a:extLst>
          </p:cNvPr>
          <p:cNvSpPr>
            <a:spLocks noGrp="1"/>
          </p:cNvSpPr>
          <p:nvPr>
            <p:ph type="ftr" sz="quarter" idx="10"/>
          </p:nvPr>
        </p:nvSpPr>
        <p:spPr>
          <a:xfrm>
            <a:off x="723900" y="4534451"/>
            <a:ext cx="7410450" cy="280987"/>
          </a:xfrm>
        </p:spPr>
        <p:txBody>
          <a:bodyPr/>
          <a:lstStyle/>
          <a:p>
            <a:r>
              <a:rPr lang="en-US" dirty="0"/>
              <a:t>Presentation Title | Internal | DVIC | Technical Lecture</a:t>
            </a:r>
          </a:p>
        </p:txBody>
      </p:sp>
      <p:sp>
        <p:nvSpPr>
          <p:cNvPr id="9" name="Espace réservé du numéro de diapositive 3">
            <a:extLst>
              <a:ext uri="{FF2B5EF4-FFF2-40B4-BE49-F238E27FC236}">
                <a16:creationId xmlns:a16="http://schemas.microsoft.com/office/drawing/2014/main" id="{9C25DF92-9926-4A29-8F70-3920E304F83E}"/>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4" name="Espace réservé du texte 5">
            <a:extLst>
              <a:ext uri="{FF2B5EF4-FFF2-40B4-BE49-F238E27FC236}">
                <a16:creationId xmlns:a16="http://schemas.microsoft.com/office/drawing/2014/main" id="{E1F88776-3AA1-4F35-A817-0E02D1FBD7C4}"/>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5" name="Espace réservé du texte 5">
            <a:extLst>
              <a:ext uri="{FF2B5EF4-FFF2-40B4-BE49-F238E27FC236}">
                <a16:creationId xmlns:a16="http://schemas.microsoft.com/office/drawing/2014/main" id="{F30BD5A9-43B4-4D7E-9844-26FE354223BF}"/>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774981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userDrawn="1">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706668"/>
            <a:ext cx="6367800" cy="3834281"/>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fr-FR"/>
              <a:t>Modifiez le style du titre</a:t>
            </a:r>
            <a:endParaRPr/>
          </a:p>
        </p:txBody>
      </p:sp>
      <p:sp>
        <p:nvSpPr>
          <p:cNvPr id="4" name="Espace réservé du pied de page 2">
            <a:extLst>
              <a:ext uri="{FF2B5EF4-FFF2-40B4-BE49-F238E27FC236}">
                <a16:creationId xmlns:a16="http://schemas.microsoft.com/office/drawing/2014/main" id="{38FF05F8-4789-49ED-95AA-3A8CE07F8187}"/>
              </a:ext>
            </a:extLst>
          </p:cNvPr>
          <p:cNvSpPr>
            <a:spLocks noGrp="1"/>
          </p:cNvSpPr>
          <p:nvPr>
            <p:ph type="ftr" sz="quarter" idx="10"/>
          </p:nvPr>
        </p:nvSpPr>
        <p:spPr>
          <a:xfrm>
            <a:off x="723900" y="4534451"/>
            <a:ext cx="7410450" cy="280987"/>
          </a:xfrm>
        </p:spPr>
        <p:txBody>
          <a:bodyPr/>
          <a:lstStyle/>
          <a:p>
            <a:r>
              <a:rPr lang="en-US" dirty="0"/>
              <a:t>Presentation Title | Internal | DVIC | Technical Lecture</a:t>
            </a:r>
          </a:p>
        </p:txBody>
      </p:sp>
      <p:sp>
        <p:nvSpPr>
          <p:cNvPr id="5" name="Espace réservé du numéro de diapositive 3">
            <a:extLst>
              <a:ext uri="{FF2B5EF4-FFF2-40B4-BE49-F238E27FC236}">
                <a16:creationId xmlns:a16="http://schemas.microsoft.com/office/drawing/2014/main" id="{F96F0524-92FA-42B1-8164-ECC36DC18AF4}"/>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6" name="Espace réservé du texte 5">
            <a:extLst>
              <a:ext uri="{FF2B5EF4-FFF2-40B4-BE49-F238E27FC236}">
                <a16:creationId xmlns:a16="http://schemas.microsoft.com/office/drawing/2014/main" id="{50597690-3903-4457-91C5-5A1D0B0E4341}"/>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7" name="Espace réservé du texte 5">
            <a:extLst>
              <a:ext uri="{FF2B5EF4-FFF2-40B4-BE49-F238E27FC236}">
                <a16:creationId xmlns:a16="http://schemas.microsoft.com/office/drawing/2014/main" id="{C3E4B9C5-68EB-450D-900E-95F89070B4A0}"/>
              </a:ext>
            </a:extLst>
          </p:cNvPr>
          <p:cNvSpPr>
            <a:spLocks noGrp="1"/>
          </p:cNvSpPr>
          <p:nvPr>
            <p:ph type="body" sz="quarter" idx="15" hasCustomPrompt="1"/>
          </p:nvPr>
        </p:nvSpPr>
        <p:spPr>
          <a:xfrm>
            <a:off x="72389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808235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userDrawn="1">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fr-FR"/>
              <a:t>Modifiez le style du titre</a:t>
            </a:r>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fr-FR"/>
              <a:t>Modifiez le style des sous-titres du masque</a:t>
            </a:r>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fr-FR"/>
              <a:t>Cliquez pour modifier les styles du texte du masque</a:t>
            </a:r>
          </a:p>
        </p:txBody>
      </p:sp>
      <p:sp>
        <p:nvSpPr>
          <p:cNvPr id="7" name="Espace réservé du pied de page 2">
            <a:extLst>
              <a:ext uri="{FF2B5EF4-FFF2-40B4-BE49-F238E27FC236}">
                <a16:creationId xmlns:a16="http://schemas.microsoft.com/office/drawing/2014/main" id="{CEA1F13C-6DF9-4FB4-9134-2B25F6C478FF}"/>
              </a:ext>
            </a:extLst>
          </p:cNvPr>
          <p:cNvSpPr>
            <a:spLocks noGrp="1"/>
          </p:cNvSpPr>
          <p:nvPr>
            <p:ph type="ftr" sz="quarter" idx="10"/>
          </p:nvPr>
        </p:nvSpPr>
        <p:spPr>
          <a:xfrm>
            <a:off x="723900" y="4534451"/>
            <a:ext cx="7410450" cy="280987"/>
          </a:xfrm>
        </p:spPr>
        <p:txBody>
          <a:bodyPr/>
          <a:lstStyle/>
          <a:p>
            <a:r>
              <a:rPr lang="en-US" dirty="0"/>
              <a:t>Presentation Title | Internal | DVIC | Technical Lecture</a:t>
            </a:r>
          </a:p>
        </p:txBody>
      </p:sp>
      <p:sp>
        <p:nvSpPr>
          <p:cNvPr id="8" name="Espace réservé du numéro de diapositive 3">
            <a:extLst>
              <a:ext uri="{FF2B5EF4-FFF2-40B4-BE49-F238E27FC236}">
                <a16:creationId xmlns:a16="http://schemas.microsoft.com/office/drawing/2014/main" id="{5C18A194-6D02-4417-BA06-F2777F5098EC}"/>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E88662A8-F38B-4B22-B4A2-53E7B6878732}"/>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10" name="Espace réservé du texte 5">
            <a:extLst>
              <a:ext uri="{FF2B5EF4-FFF2-40B4-BE49-F238E27FC236}">
                <a16:creationId xmlns:a16="http://schemas.microsoft.com/office/drawing/2014/main" id="{B0C10E2D-9D15-43B0-ADE9-E3DE43C314F0}"/>
              </a:ext>
            </a:extLst>
          </p:cNvPr>
          <p:cNvSpPr>
            <a:spLocks noGrp="1"/>
          </p:cNvSpPr>
          <p:nvPr>
            <p:ph type="body" sz="quarter" idx="15" hasCustomPrompt="1"/>
          </p:nvPr>
        </p:nvSpPr>
        <p:spPr>
          <a:xfrm>
            <a:off x="72389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03263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sv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image" Target="../media/image2.sv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706669"/>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384419"/>
            <a:ext cx="8520600" cy="2939931"/>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pic>
        <p:nvPicPr>
          <p:cNvPr id="9" name="Graphique 8">
            <a:extLst>
              <a:ext uri="{FF2B5EF4-FFF2-40B4-BE49-F238E27FC236}">
                <a16:creationId xmlns:a16="http://schemas.microsoft.com/office/drawing/2014/main" id="{A318FB8B-50CC-4383-B1A0-F7ECD42EF30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50672" y="4002434"/>
            <a:ext cx="913331" cy="913331"/>
          </a:xfrm>
          <a:prstGeom prst="rect">
            <a:avLst/>
          </a:prstGeom>
        </p:spPr>
      </p:pic>
      <p:sp>
        <p:nvSpPr>
          <p:cNvPr id="10" name="Fußzeilenplatzhalter 4">
            <a:extLst>
              <a:ext uri="{FF2B5EF4-FFF2-40B4-BE49-F238E27FC236}">
                <a16:creationId xmlns:a16="http://schemas.microsoft.com/office/drawing/2014/main" id="{4D0A3B80-9DA5-4D28-B5B6-8D9F7644F09E}"/>
              </a:ext>
            </a:extLst>
          </p:cNvPr>
          <p:cNvSpPr>
            <a:spLocks noGrp="1"/>
          </p:cNvSpPr>
          <p:nvPr>
            <p:ph type="ftr" sz="quarter" idx="3"/>
          </p:nvPr>
        </p:nvSpPr>
        <p:spPr>
          <a:xfrm>
            <a:off x="723900" y="4534451"/>
            <a:ext cx="7410450" cy="280987"/>
          </a:xfrm>
          <a:prstGeom prst="rect">
            <a:avLst/>
          </a:prstGeom>
        </p:spPr>
        <p:txBody>
          <a:bodyPr vert="horz" lIns="0" tIns="45720" rIns="91440" bIns="45720" rtlCol="0" anchor="ctr"/>
          <a:lstStyle>
            <a:lvl1pPr algn="l">
              <a:defRPr sz="1000">
                <a:solidFill>
                  <a:schemeClr val="tx1"/>
                </a:solidFill>
                <a:latin typeface="+mn-lt"/>
              </a:defRPr>
            </a:lvl1pPr>
          </a:lstStyle>
          <a:p>
            <a:r>
              <a:rPr lang="en-US"/>
              <a:t>Presentation title  |  DVIC |  Internal  |  Design  Lecture </a:t>
            </a:r>
            <a:endParaRPr lang="en-US" dirty="0"/>
          </a:p>
        </p:txBody>
      </p:sp>
      <p:sp>
        <p:nvSpPr>
          <p:cNvPr id="11" name="Espace réservé du numéro de diapositive 10">
            <a:extLst>
              <a:ext uri="{FF2B5EF4-FFF2-40B4-BE49-F238E27FC236}">
                <a16:creationId xmlns:a16="http://schemas.microsoft.com/office/drawing/2014/main" id="{CEC9D853-2244-464B-A033-78A0262DD652}"/>
              </a:ext>
            </a:extLst>
          </p:cNvPr>
          <p:cNvSpPr>
            <a:spLocks noGrp="1"/>
          </p:cNvSpPr>
          <p:nvPr>
            <p:ph type="sldNum" sz="quarter" idx="4"/>
          </p:nvPr>
        </p:nvSpPr>
        <p:spPr>
          <a:xfrm>
            <a:off x="311700" y="4534451"/>
            <a:ext cx="412199" cy="280987"/>
          </a:xfrm>
          <a:prstGeom prst="rect">
            <a:avLst/>
          </a:prstGeom>
        </p:spPr>
        <p:txBody>
          <a:bodyPr vert="horz" lIns="91440" tIns="45720" rIns="91440" bIns="45720" rtlCol="0" anchor="ctr"/>
          <a:lstStyle>
            <a:lvl1pPr algn="r">
              <a:defRPr sz="1000">
                <a:solidFill>
                  <a:schemeClr val="tx1">
                    <a:tint val="75000"/>
                  </a:schemeClr>
                </a:solidFill>
                <a:latin typeface="+mn-lt"/>
              </a:defRPr>
            </a:lvl1pPr>
          </a:lstStyle>
          <a:p>
            <a:fld id="{644EB595-0A1B-42A2-9F4D-E4BA0D3AE8CA}" type="slidenum">
              <a:rPr lang="fr-FR" smtClean="0"/>
              <a:pPr/>
              <a:t>‹N°›</a:t>
            </a:fld>
            <a:endParaRPr lang="fr-FR"/>
          </a:p>
        </p:txBody>
      </p:sp>
      <p:pic>
        <p:nvPicPr>
          <p:cNvPr id="8" name="Graphique 7">
            <a:extLst>
              <a:ext uri="{FF2B5EF4-FFF2-40B4-BE49-F238E27FC236}">
                <a16:creationId xmlns:a16="http://schemas.microsoft.com/office/drawing/2014/main" id="{AED44788-8805-4E87-B8F8-0426DC40222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050672" y="4002434"/>
            <a:ext cx="913331" cy="913331"/>
          </a:xfrm>
          <a:prstGeom prst="rect">
            <a:avLst/>
          </a:prstGeom>
        </p:spPr>
      </p:pic>
    </p:spTree>
    <p:extLst>
      <p:ext uri="{BB962C8B-B14F-4D97-AF65-F5344CB8AC3E}">
        <p14:creationId xmlns:p14="http://schemas.microsoft.com/office/powerpoint/2010/main" val="1888369841"/>
      </p:ext>
    </p:extLst>
  </p:cSld>
  <p:clrMap bg1="lt1" tx1="dk1" bg2="lt2" tx2="dk2" accent1="accent1" accent2="accent2" accent3="accent3" accent4="accent4" accent5="accent5" accent6="accent6" hlink="hlink" folHlink="folHlink"/>
  <p:sldLayoutIdLst>
    <p:sldLayoutId id="2147483735" r:id="rId1"/>
    <p:sldLayoutId id="2147483722" r:id="rId2"/>
    <p:sldLayoutId id="2147483723" r:id="rId3"/>
    <p:sldLayoutId id="2147483724" r:id="rId4"/>
    <p:sldLayoutId id="2147483725" r:id="rId5"/>
    <p:sldLayoutId id="2147483727" r:id="rId6"/>
    <p:sldLayoutId id="2147483729" r:id="rId7"/>
    <p:sldLayoutId id="2147483731" r:id="rId8"/>
    <p:sldLayoutId id="2147483732" r:id="rId9"/>
    <p:sldLayoutId id="2147483733" r:id="rId10"/>
    <p:sldLayoutId id="2147483734"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ln>
            <a:noFill/>
          </a:ln>
          <a:solidFill>
            <a:schemeClr val="tx1"/>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706669"/>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384419"/>
            <a:ext cx="8520600" cy="2939931"/>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pic>
        <p:nvPicPr>
          <p:cNvPr id="9" name="Graphique 8">
            <a:extLst>
              <a:ext uri="{FF2B5EF4-FFF2-40B4-BE49-F238E27FC236}">
                <a16:creationId xmlns:a16="http://schemas.microsoft.com/office/drawing/2014/main" id="{A318FB8B-50CC-4383-B1A0-F7ECD42EF301}"/>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0672" y="4002434"/>
            <a:ext cx="913331" cy="913331"/>
          </a:xfrm>
          <a:prstGeom prst="rect">
            <a:avLst/>
          </a:prstGeom>
        </p:spPr>
      </p:pic>
      <p:sp>
        <p:nvSpPr>
          <p:cNvPr id="10" name="Fußzeilenplatzhalter 4">
            <a:extLst>
              <a:ext uri="{FF2B5EF4-FFF2-40B4-BE49-F238E27FC236}">
                <a16:creationId xmlns:a16="http://schemas.microsoft.com/office/drawing/2014/main" id="{4D0A3B80-9DA5-4D28-B5B6-8D9F7644F09E}"/>
              </a:ext>
            </a:extLst>
          </p:cNvPr>
          <p:cNvSpPr>
            <a:spLocks noGrp="1"/>
          </p:cNvSpPr>
          <p:nvPr>
            <p:ph type="ftr" sz="quarter" idx="3"/>
          </p:nvPr>
        </p:nvSpPr>
        <p:spPr>
          <a:xfrm>
            <a:off x="723900" y="4534451"/>
            <a:ext cx="7410450" cy="280987"/>
          </a:xfrm>
          <a:prstGeom prst="rect">
            <a:avLst/>
          </a:prstGeom>
        </p:spPr>
        <p:txBody>
          <a:bodyPr vert="horz" lIns="0" tIns="45720" rIns="91440" bIns="45720" rtlCol="0" anchor="ctr"/>
          <a:lstStyle>
            <a:lvl1pPr algn="l">
              <a:defRPr sz="1000">
                <a:solidFill>
                  <a:schemeClr val="tx1"/>
                </a:solidFill>
                <a:latin typeface="+mn-lt"/>
              </a:defRPr>
            </a:lvl1pPr>
          </a:lstStyle>
          <a:p>
            <a:r>
              <a:rPr lang="en-US" dirty="0"/>
              <a:t>Presentation title  |  DVIC |  Internal  |  Design  Lecture </a:t>
            </a:r>
          </a:p>
        </p:txBody>
      </p:sp>
      <p:sp>
        <p:nvSpPr>
          <p:cNvPr id="11" name="Espace réservé du numéro de diapositive 10">
            <a:extLst>
              <a:ext uri="{FF2B5EF4-FFF2-40B4-BE49-F238E27FC236}">
                <a16:creationId xmlns:a16="http://schemas.microsoft.com/office/drawing/2014/main" id="{CEC9D853-2244-464B-A033-78A0262DD652}"/>
              </a:ext>
            </a:extLst>
          </p:cNvPr>
          <p:cNvSpPr>
            <a:spLocks noGrp="1"/>
          </p:cNvSpPr>
          <p:nvPr>
            <p:ph type="sldNum" sz="quarter" idx="4"/>
          </p:nvPr>
        </p:nvSpPr>
        <p:spPr>
          <a:xfrm>
            <a:off x="311700" y="4534451"/>
            <a:ext cx="412199" cy="280987"/>
          </a:xfrm>
          <a:prstGeom prst="rect">
            <a:avLst/>
          </a:prstGeom>
        </p:spPr>
        <p:txBody>
          <a:bodyPr vert="horz" lIns="91440" tIns="45720" rIns="91440" bIns="45720" rtlCol="0" anchor="ctr"/>
          <a:lstStyle>
            <a:lvl1pPr algn="r">
              <a:defRPr sz="1000">
                <a:solidFill>
                  <a:schemeClr val="tx1">
                    <a:tint val="75000"/>
                  </a:schemeClr>
                </a:solidFill>
                <a:latin typeface="+mn-lt"/>
              </a:defRPr>
            </a:lvl1pPr>
          </a:lstStyle>
          <a:p>
            <a:fld id="{644EB595-0A1B-42A2-9F4D-E4BA0D3AE8CA}" type="slidenum">
              <a:rPr lang="fr-FR" smtClean="0"/>
              <a:pPr/>
              <a:t>‹N°›</a:t>
            </a:fld>
            <a:endParaRPr lang="fr-FR"/>
          </a:p>
        </p:txBody>
      </p:sp>
    </p:spTree>
    <p:extLst>
      <p:ext uri="{BB962C8B-B14F-4D97-AF65-F5344CB8AC3E}">
        <p14:creationId xmlns:p14="http://schemas.microsoft.com/office/powerpoint/2010/main" val="273997405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ln>
            <a:noFill/>
          </a:ln>
          <a:solidFill>
            <a:schemeClr val="tx1"/>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706669"/>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384419"/>
            <a:ext cx="8520600" cy="2939931"/>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pic>
        <p:nvPicPr>
          <p:cNvPr id="9" name="Graphique 8">
            <a:extLst>
              <a:ext uri="{FF2B5EF4-FFF2-40B4-BE49-F238E27FC236}">
                <a16:creationId xmlns:a16="http://schemas.microsoft.com/office/drawing/2014/main" id="{A318FB8B-50CC-4383-B1A0-F7ECD42EF301}"/>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0672" y="4002434"/>
            <a:ext cx="913331" cy="913331"/>
          </a:xfrm>
          <a:prstGeom prst="rect">
            <a:avLst/>
          </a:prstGeom>
        </p:spPr>
      </p:pic>
      <p:sp>
        <p:nvSpPr>
          <p:cNvPr id="10" name="Fußzeilenplatzhalter 4">
            <a:extLst>
              <a:ext uri="{FF2B5EF4-FFF2-40B4-BE49-F238E27FC236}">
                <a16:creationId xmlns:a16="http://schemas.microsoft.com/office/drawing/2014/main" id="{4D0A3B80-9DA5-4D28-B5B6-8D9F7644F09E}"/>
              </a:ext>
            </a:extLst>
          </p:cNvPr>
          <p:cNvSpPr>
            <a:spLocks noGrp="1"/>
          </p:cNvSpPr>
          <p:nvPr>
            <p:ph type="ftr" sz="quarter" idx="3"/>
          </p:nvPr>
        </p:nvSpPr>
        <p:spPr>
          <a:xfrm>
            <a:off x="723900" y="4534451"/>
            <a:ext cx="7410450" cy="280987"/>
          </a:xfrm>
          <a:prstGeom prst="rect">
            <a:avLst/>
          </a:prstGeom>
        </p:spPr>
        <p:txBody>
          <a:bodyPr vert="horz" lIns="0" tIns="45720" rIns="91440" bIns="45720" rtlCol="0" anchor="ctr"/>
          <a:lstStyle>
            <a:lvl1pPr algn="l">
              <a:defRPr sz="1000">
                <a:solidFill>
                  <a:schemeClr val="tx1"/>
                </a:solidFill>
                <a:latin typeface="+mn-lt"/>
              </a:defRPr>
            </a:lvl1pPr>
          </a:lstStyle>
          <a:p>
            <a:r>
              <a:rPr lang="en-US" dirty="0"/>
              <a:t>Presentation title  |  DVIC |  Internal  |  Management  Lecture </a:t>
            </a:r>
          </a:p>
        </p:txBody>
      </p:sp>
      <p:sp>
        <p:nvSpPr>
          <p:cNvPr id="11" name="Espace réservé du numéro de diapositive 10">
            <a:extLst>
              <a:ext uri="{FF2B5EF4-FFF2-40B4-BE49-F238E27FC236}">
                <a16:creationId xmlns:a16="http://schemas.microsoft.com/office/drawing/2014/main" id="{CEC9D853-2244-464B-A033-78A0262DD652}"/>
              </a:ext>
            </a:extLst>
          </p:cNvPr>
          <p:cNvSpPr>
            <a:spLocks noGrp="1"/>
          </p:cNvSpPr>
          <p:nvPr>
            <p:ph type="sldNum" sz="quarter" idx="4"/>
          </p:nvPr>
        </p:nvSpPr>
        <p:spPr>
          <a:xfrm>
            <a:off x="311700" y="4534451"/>
            <a:ext cx="412199" cy="280987"/>
          </a:xfrm>
          <a:prstGeom prst="rect">
            <a:avLst/>
          </a:prstGeom>
        </p:spPr>
        <p:txBody>
          <a:bodyPr vert="horz" lIns="91440" tIns="45720" rIns="91440" bIns="45720" rtlCol="0" anchor="ctr"/>
          <a:lstStyle>
            <a:lvl1pPr algn="r">
              <a:defRPr sz="1000">
                <a:solidFill>
                  <a:schemeClr val="tx1">
                    <a:tint val="75000"/>
                  </a:schemeClr>
                </a:solidFill>
                <a:latin typeface="+mn-lt"/>
              </a:defRPr>
            </a:lvl1pPr>
          </a:lstStyle>
          <a:p>
            <a:fld id="{644EB595-0A1B-42A2-9F4D-E4BA0D3AE8CA}" type="slidenum">
              <a:rPr lang="fr-FR" smtClean="0"/>
              <a:pPr/>
              <a:t>‹N°›</a:t>
            </a:fld>
            <a:endParaRPr lang="fr-FR"/>
          </a:p>
        </p:txBody>
      </p:sp>
    </p:spTree>
    <p:extLst>
      <p:ext uri="{BB962C8B-B14F-4D97-AF65-F5344CB8AC3E}">
        <p14:creationId xmlns:p14="http://schemas.microsoft.com/office/powerpoint/2010/main" val="3979294831"/>
      </p:ext>
    </p:extLst>
  </p:cSld>
  <p:clrMap bg1="lt1" tx1="dk1" bg2="lt2" tx2="dk2" accent1="accent1" accent2="accent2" accent3="accent3" accent4="accent4" accent5="accent5" accent6="accent6" hlink="hlink" folHlink="folHlink"/>
  <p:sldLayoutIdLst>
    <p:sldLayoutId id="2147483736" r:id="rId1"/>
    <p:sldLayoutId id="2147483719"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ln>
            <a:noFill/>
          </a:ln>
          <a:solidFill>
            <a:schemeClr val="tx1"/>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équipement électronique, circuit&#10;&#10;Description générée automatiquement">
            <a:extLst>
              <a:ext uri="{FF2B5EF4-FFF2-40B4-BE49-F238E27FC236}">
                <a16:creationId xmlns:a16="http://schemas.microsoft.com/office/drawing/2014/main" id="{135BFBE5-D1DF-49AE-B5F4-363B1E83CCB1}"/>
              </a:ext>
            </a:extLst>
          </p:cNvPr>
          <p:cNvPicPr>
            <a:picLocks noChangeAspect="1"/>
          </p:cNvPicPr>
          <p:nvPr/>
        </p:nvPicPr>
        <p:blipFill>
          <a:blip r:embed="rId2"/>
          <a:stretch>
            <a:fillRect/>
          </a:stretch>
        </p:blipFill>
        <p:spPr>
          <a:xfrm>
            <a:off x="4563429" y="260504"/>
            <a:ext cx="4813008" cy="3208672"/>
          </a:xfrm>
          <a:prstGeom prst="rect">
            <a:avLst/>
          </a:prstGeom>
          <a:effectLst>
            <a:softEdge rad="635000"/>
          </a:effectLst>
        </p:spPr>
      </p:pic>
      <p:sp>
        <p:nvSpPr>
          <p:cNvPr id="2" name="Titre 1">
            <a:extLst>
              <a:ext uri="{FF2B5EF4-FFF2-40B4-BE49-F238E27FC236}">
                <a16:creationId xmlns:a16="http://schemas.microsoft.com/office/drawing/2014/main" id="{07F41A6F-9887-4CBC-A1EA-73C67EE1F7D7}"/>
              </a:ext>
            </a:extLst>
          </p:cNvPr>
          <p:cNvSpPr>
            <a:spLocks noGrp="1"/>
          </p:cNvSpPr>
          <p:nvPr>
            <p:ph type="ctrTitle"/>
          </p:nvPr>
        </p:nvSpPr>
        <p:spPr>
          <a:xfrm>
            <a:off x="462825" y="1443717"/>
            <a:ext cx="5961830" cy="1436216"/>
          </a:xfrm>
        </p:spPr>
        <p:txBody>
          <a:bodyPr/>
          <a:lstStyle/>
          <a:p>
            <a:r>
              <a:rPr lang="fr-FR" dirty="0" err="1"/>
              <a:t>Electronic</a:t>
            </a:r>
            <a:r>
              <a:rPr lang="fr-FR" dirty="0"/>
              <a:t> &amp; Embedded </a:t>
            </a:r>
            <a:r>
              <a:rPr lang="fr-FR" dirty="0" err="1"/>
              <a:t>Systems</a:t>
            </a:r>
            <a:endParaRPr lang="fr-FR" dirty="0"/>
          </a:p>
        </p:txBody>
      </p:sp>
      <p:sp>
        <p:nvSpPr>
          <p:cNvPr id="3" name="Sous-titre 2">
            <a:extLst>
              <a:ext uri="{FF2B5EF4-FFF2-40B4-BE49-F238E27FC236}">
                <a16:creationId xmlns:a16="http://schemas.microsoft.com/office/drawing/2014/main" id="{15A5323A-8F10-4AD0-A579-B964BF9CF0A1}"/>
              </a:ext>
            </a:extLst>
          </p:cNvPr>
          <p:cNvSpPr>
            <a:spLocks noGrp="1"/>
          </p:cNvSpPr>
          <p:nvPr>
            <p:ph type="subTitle" idx="1"/>
          </p:nvPr>
        </p:nvSpPr>
        <p:spPr/>
        <p:txBody>
          <a:bodyPr/>
          <a:lstStyle/>
          <a:p>
            <a:r>
              <a:rPr lang="en-GB" dirty="0"/>
              <a:t>- Logic gates &amp; </a:t>
            </a:r>
          </a:p>
          <a:p>
            <a:r>
              <a:rPr lang="en-GB" dirty="0"/>
              <a:t>  Digital electronic</a:t>
            </a:r>
          </a:p>
        </p:txBody>
      </p:sp>
      <p:sp>
        <p:nvSpPr>
          <p:cNvPr id="5" name="Espace réservé du texte 4">
            <a:extLst>
              <a:ext uri="{FF2B5EF4-FFF2-40B4-BE49-F238E27FC236}">
                <a16:creationId xmlns:a16="http://schemas.microsoft.com/office/drawing/2014/main" id="{6024A94F-6AB7-4656-B6AB-B80AF10A9488}"/>
              </a:ext>
            </a:extLst>
          </p:cNvPr>
          <p:cNvSpPr>
            <a:spLocks noGrp="1"/>
          </p:cNvSpPr>
          <p:nvPr>
            <p:ph type="body" sz="quarter" idx="15"/>
          </p:nvPr>
        </p:nvSpPr>
        <p:spPr/>
        <p:txBody>
          <a:bodyPr/>
          <a:lstStyle/>
          <a:p>
            <a:r>
              <a:rPr lang="fr-FR" dirty="0"/>
              <a:t>Lecture 03</a:t>
            </a:r>
          </a:p>
        </p:txBody>
      </p:sp>
      <p:sp>
        <p:nvSpPr>
          <p:cNvPr id="6" name="Espace réservé du texte 5">
            <a:extLst>
              <a:ext uri="{FF2B5EF4-FFF2-40B4-BE49-F238E27FC236}">
                <a16:creationId xmlns:a16="http://schemas.microsoft.com/office/drawing/2014/main" id="{F4348484-5D9A-4778-A17B-4A90A9082547}"/>
              </a:ext>
            </a:extLst>
          </p:cNvPr>
          <p:cNvSpPr>
            <a:spLocks noGrp="1"/>
          </p:cNvSpPr>
          <p:nvPr>
            <p:ph type="body" sz="quarter" idx="16"/>
          </p:nvPr>
        </p:nvSpPr>
        <p:spPr>
          <a:xfrm>
            <a:off x="266014" y="3304227"/>
            <a:ext cx="3186913" cy="914400"/>
          </a:xfrm>
        </p:spPr>
        <p:txBody>
          <a:bodyPr/>
          <a:lstStyle/>
          <a:p>
            <a:r>
              <a:rPr lang="en-US" dirty="0"/>
              <a:t>Brice </a:t>
            </a:r>
            <a:r>
              <a:rPr lang="en-US" b="1" dirty="0"/>
              <a:t>PARILUSYAN</a:t>
            </a:r>
          </a:p>
          <a:p>
            <a:r>
              <a:rPr lang="en-US" b="1" dirty="0"/>
              <a:t>PhD</a:t>
            </a:r>
            <a:r>
              <a:rPr lang="en-US" dirty="0"/>
              <a:t> Student</a:t>
            </a:r>
          </a:p>
          <a:p>
            <a:r>
              <a:rPr lang="en-US" dirty="0"/>
              <a:t>brice.parilusyan@</a:t>
            </a:r>
            <a:r>
              <a:rPr lang="en-US" b="1" dirty="0"/>
              <a:t>gmail.com</a:t>
            </a:r>
          </a:p>
        </p:txBody>
      </p:sp>
    </p:spTree>
    <p:extLst>
      <p:ext uri="{BB962C8B-B14F-4D97-AF65-F5344CB8AC3E}">
        <p14:creationId xmlns:p14="http://schemas.microsoft.com/office/powerpoint/2010/main" val="942925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Logic </a:t>
            </a:r>
            <a:r>
              <a:rPr lang="fr-FR" sz="4400" dirty="0" err="1"/>
              <a:t>gates</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NOT gates</a:t>
            </a:r>
            <a:r>
              <a:rPr lang="en-US" dirty="0">
                <a:latin typeface="Helvetica" panose="020B0604020202020204" pitchFamily="34" charset="0"/>
                <a:cs typeface="Helvetica" panose="020B0604020202020204" pitchFamily="34" charset="0"/>
              </a:rPr>
              <a:t>, or invertor gates, is a gate who invert any signals use as input.</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NOT gates</a:t>
            </a:r>
          </a:p>
        </p:txBody>
      </p:sp>
      <p:pic>
        <p:nvPicPr>
          <p:cNvPr id="6" name="Image 5">
            <a:extLst>
              <a:ext uri="{FF2B5EF4-FFF2-40B4-BE49-F238E27FC236}">
                <a16:creationId xmlns:a16="http://schemas.microsoft.com/office/drawing/2014/main" id="{5C88BE3C-AAFF-42F9-9FAF-7C07A0C7A36F}"/>
              </a:ext>
            </a:extLst>
          </p:cNvPr>
          <p:cNvPicPr>
            <a:picLocks noChangeAspect="1"/>
          </p:cNvPicPr>
          <p:nvPr/>
        </p:nvPicPr>
        <p:blipFill>
          <a:blip r:embed="rId2"/>
          <a:stretch>
            <a:fillRect/>
          </a:stretch>
        </p:blipFill>
        <p:spPr>
          <a:xfrm>
            <a:off x="3477158" y="1006169"/>
            <a:ext cx="4269595" cy="3998641"/>
          </a:xfrm>
          <a:prstGeom prst="rect">
            <a:avLst/>
          </a:prstGeom>
        </p:spPr>
      </p:pic>
    </p:spTree>
    <p:extLst>
      <p:ext uri="{BB962C8B-B14F-4D97-AF65-F5344CB8AC3E}">
        <p14:creationId xmlns:p14="http://schemas.microsoft.com/office/powerpoint/2010/main" val="2405127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Logic </a:t>
            </a:r>
            <a:r>
              <a:rPr lang="fr-FR" sz="4400" dirty="0" err="1"/>
              <a:t>gates</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OR gates </a:t>
            </a:r>
            <a:r>
              <a:rPr lang="en-US" dirty="0">
                <a:latin typeface="Helvetica" panose="020B0604020202020204" pitchFamily="34" charset="0"/>
                <a:cs typeface="Helvetica" panose="020B0604020202020204" pitchFamily="34" charset="0"/>
              </a:rPr>
              <a:t>output a high level in any case but if all the input are low.</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OR gates</a:t>
            </a:r>
          </a:p>
        </p:txBody>
      </p:sp>
      <p:pic>
        <p:nvPicPr>
          <p:cNvPr id="9" name="Image 8">
            <a:extLst>
              <a:ext uri="{FF2B5EF4-FFF2-40B4-BE49-F238E27FC236}">
                <a16:creationId xmlns:a16="http://schemas.microsoft.com/office/drawing/2014/main" id="{EC9DDE70-6917-4364-AB08-2457F4B70C3D}"/>
              </a:ext>
            </a:extLst>
          </p:cNvPr>
          <p:cNvPicPr>
            <a:picLocks noChangeAspect="1"/>
          </p:cNvPicPr>
          <p:nvPr/>
        </p:nvPicPr>
        <p:blipFill>
          <a:blip r:embed="rId2"/>
          <a:srcRect/>
          <a:stretch/>
        </p:blipFill>
        <p:spPr>
          <a:xfrm>
            <a:off x="3477158" y="1006169"/>
            <a:ext cx="4269595" cy="3998640"/>
          </a:xfrm>
          <a:prstGeom prst="rect">
            <a:avLst/>
          </a:prstGeom>
        </p:spPr>
      </p:pic>
    </p:spTree>
    <p:extLst>
      <p:ext uri="{BB962C8B-B14F-4D97-AF65-F5344CB8AC3E}">
        <p14:creationId xmlns:p14="http://schemas.microsoft.com/office/powerpoint/2010/main" val="220634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Logic </a:t>
            </a:r>
            <a:r>
              <a:rPr lang="fr-FR" sz="4400" dirty="0" err="1"/>
              <a:t>gates</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AND gates </a:t>
            </a:r>
            <a:r>
              <a:rPr lang="en-US" dirty="0">
                <a:latin typeface="Helvetica" panose="020B0604020202020204" pitchFamily="34" charset="0"/>
                <a:cs typeface="Helvetica" panose="020B0604020202020204" pitchFamily="34" charset="0"/>
              </a:rPr>
              <a:t>output a low level in any case but if all the input are high.</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AND gates</a:t>
            </a:r>
          </a:p>
        </p:txBody>
      </p:sp>
      <p:pic>
        <p:nvPicPr>
          <p:cNvPr id="6" name="Image 5">
            <a:extLst>
              <a:ext uri="{FF2B5EF4-FFF2-40B4-BE49-F238E27FC236}">
                <a16:creationId xmlns:a16="http://schemas.microsoft.com/office/drawing/2014/main" id="{13DBD55F-C310-452A-B3C4-927CCF1446E4}"/>
              </a:ext>
            </a:extLst>
          </p:cNvPr>
          <p:cNvPicPr>
            <a:picLocks noChangeAspect="1"/>
          </p:cNvPicPr>
          <p:nvPr/>
        </p:nvPicPr>
        <p:blipFill>
          <a:blip r:embed="rId2"/>
          <a:srcRect/>
          <a:stretch/>
        </p:blipFill>
        <p:spPr>
          <a:xfrm>
            <a:off x="3477158" y="1006169"/>
            <a:ext cx="4269594" cy="3998640"/>
          </a:xfrm>
          <a:prstGeom prst="rect">
            <a:avLst/>
          </a:prstGeom>
        </p:spPr>
      </p:pic>
    </p:spTree>
    <p:extLst>
      <p:ext uri="{BB962C8B-B14F-4D97-AF65-F5344CB8AC3E}">
        <p14:creationId xmlns:p14="http://schemas.microsoft.com/office/powerpoint/2010/main" val="3617559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6D8CD38-5C40-46AA-B199-13CA03D16AF3}"/>
              </a:ext>
            </a:extLst>
          </p:cNvPr>
          <p:cNvSpPr txBox="1"/>
          <p:nvPr/>
        </p:nvSpPr>
        <p:spPr>
          <a:xfrm>
            <a:off x="3477158" y="1032771"/>
            <a:ext cx="4171997" cy="3996000"/>
          </a:xfrm>
          <a:prstGeom prst="rect">
            <a:avLst/>
          </a:prstGeom>
          <a:solidFill>
            <a:schemeClr val="tx1"/>
          </a:solidFill>
        </p:spPr>
        <p:txBody>
          <a:bodyPr wrap="square" rtlCol="0">
            <a:spAutoFit/>
          </a:bodyPr>
          <a:lstStyle/>
          <a:p>
            <a:endParaRPr lang="fr-FR" dirty="0"/>
          </a:p>
        </p:txBody>
      </p:sp>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Logic </a:t>
            </a:r>
            <a:r>
              <a:rPr lang="fr-FR" sz="4400" dirty="0" err="1"/>
              <a:t>gates</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NOR gates </a:t>
            </a:r>
            <a:r>
              <a:rPr lang="en-US" dirty="0">
                <a:latin typeface="Helvetica" panose="020B0604020202020204" pitchFamily="34" charset="0"/>
                <a:cs typeface="Helvetica" panose="020B0604020202020204" pitchFamily="34" charset="0"/>
              </a:rPr>
              <a:t>are OR gates with all the output inverted.</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NOR gates</a:t>
            </a:r>
          </a:p>
        </p:txBody>
      </p:sp>
      <p:pic>
        <p:nvPicPr>
          <p:cNvPr id="6" name="Image 5">
            <a:extLst>
              <a:ext uri="{FF2B5EF4-FFF2-40B4-BE49-F238E27FC236}">
                <a16:creationId xmlns:a16="http://schemas.microsoft.com/office/drawing/2014/main" id="{E5751A90-E119-4344-B169-5E0DC1129418}"/>
              </a:ext>
            </a:extLst>
          </p:cNvPr>
          <p:cNvPicPr>
            <a:picLocks noChangeAspect="1"/>
          </p:cNvPicPr>
          <p:nvPr/>
        </p:nvPicPr>
        <p:blipFill>
          <a:blip r:embed="rId2"/>
          <a:srcRect/>
          <a:stretch/>
        </p:blipFill>
        <p:spPr>
          <a:xfrm>
            <a:off x="3570163" y="1006169"/>
            <a:ext cx="3985986" cy="3998640"/>
          </a:xfrm>
          <a:prstGeom prst="rect">
            <a:avLst/>
          </a:prstGeom>
        </p:spPr>
      </p:pic>
      <p:pic>
        <p:nvPicPr>
          <p:cNvPr id="2050" name="Picture 2" descr="NOR symbol">
            <a:extLst>
              <a:ext uri="{FF2B5EF4-FFF2-40B4-BE49-F238E27FC236}">
                <a16:creationId xmlns:a16="http://schemas.microsoft.com/office/drawing/2014/main" id="{1517FE7F-0D39-4ED5-A17A-45EE00775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52" y="1213047"/>
            <a:ext cx="114300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066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Logic </a:t>
            </a:r>
            <a:r>
              <a:rPr lang="fr-FR" sz="4400" dirty="0" err="1"/>
              <a:t>gates</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NAND gates </a:t>
            </a:r>
            <a:r>
              <a:rPr lang="en-US" dirty="0">
                <a:latin typeface="Helvetica" panose="020B0604020202020204" pitchFamily="34" charset="0"/>
                <a:cs typeface="Helvetica" panose="020B0604020202020204" pitchFamily="34" charset="0"/>
              </a:rPr>
              <a:t>are AND gates with all the output inverted.</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NAND gates</a:t>
            </a:r>
          </a:p>
        </p:txBody>
      </p:sp>
      <p:pic>
        <p:nvPicPr>
          <p:cNvPr id="6" name="Image 5">
            <a:extLst>
              <a:ext uri="{FF2B5EF4-FFF2-40B4-BE49-F238E27FC236}">
                <a16:creationId xmlns:a16="http://schemas.microsoft.com/office/drawing/2014/main" id="{B6183066-E2DF-4502-90D8-45F699A0D966}"/>
              </a:ext>
            </a:extLst>
          </p:cNvPr>
          <p:cNvPicPr>
            <a:picLocks noChangeAspect="1"/>
          </p:cNvPicPr>
          <p:nvPr/>
        </p:nvPicPr>
        <p:blipFill>
          <a:blip r:embed="rId2"/>
          <a:srcRect/>
          <a:stretch/>
        </p:blipFill>
        <p:spPr>
          <a:xfrm>
            <a:off x="3577422" y="1006169"/>
            <a:ext cx="4069065" cy="3998640"/>
          </a:xfrm>
          <a:prstGeom prst="rect">
            <a:avLst/>
          </a:prstGeom>
        </p:spPr>
      </p:pic>
    </p:spTree>
    <p:extLst>
      <p:ext uri="{BB962C8B-B14F-4D97-AF65-F5344CB8AC3E}">
        <p14:creationId xmlns:p14="http://schemas.microsoft.com/office/powerpoint/2010/main" val="3157689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Logic </a:t>
            </a:r>
            <a:r>
              <a:rPr lang="fr-FR" sz="4400" dirty="0" err="1"/>
              <a:t>gates</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XOR gates </a:t>
            </a:r>
            <a:r>
              <a:rPr lang="en-US" dirty="0">
                <a:latin typeface="Helvetica" panose="020B0604020202020204" pitchFamily="34" charset="0"/>
                <a:cs typeface="Helvetica" panose="020B0604020202020204" pitchFamily="34" charset="0"/>
              </a:rPr>
              <a:t>are OR gates with all the output inverted and an exclusive expression added. It means if all the input are high, then the output is low automatically.</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XOR gates</a:t>
            </a:r>
          </a:p>
        </p:txBody>
      </p:sp>
      <p:pic>
        <p:nvPicPr>
          <p:cNvPr id="4098" name="Picture 2" descr="Introduction to XOR Gate - projectiot123 Technology Information Website  worldwide">
            <a:extLst>
              <a:ext uri="{FF2B5EF4-FFF2-40B4-BE49-F238E27FC236}">
                <a16:creationId xmlns:a16="http://schemas.microsoft.com/office/drawing/2014/main" id="{B77E13AB-093B-4661-8747-372A21A4AD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102" y="1277708"/>
            <a:ext cx="5119288" cy="2588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59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1|</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639556" cy="891440"/>
          </a:xfrm>
        </p:spPr>
        <p:txBody>
          <a:bodyPr/>
          <a:lstStyle/>
          <a:p>
            <a:r>
              <a:rPr lang="en-GB" sz="4400" dirty="0"/>
              <a:t>Logic gates</a:t>
            </a:r>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dirty="0">
                <a:solidFill>
                  <a:schemeClr val="tx1">
                    <a:lumMod val="85000"/>
                  </a:schemeClr>
                </a:solidFill>
                <a:latin typeface="Helvetica" panose="020B0604020202020204" pitchFamily="34" charset="0"/>
                <a:cs typeface="Helvetica" panose="020B0604020202020204" pitchFamily="34" charset="0"/>
              </a:rPr>
              <a:t>Exercises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a:buClr>
                <a:schemeClr val="accent1"/>
              </a:buClr>
            </a:pPr>
            <a:endParaRPr lang="en-GB" sz="20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endParaRPr lang="en-GB" sz="2000" dirty="0">
              <a:solidFill>
                <a:schemeClr val="accent1"/>
              </a:solidFill>
              <a:latin typeface="Helvetica" panose="020B0604020202020204" pitchFamily="34" charset="0"/>
              <a:cs typeface="Helvetica" panose="020B0604020202020204" pitchFamily="34" charset="0"/>
            </a:endParaRPr>
          </a:p>
        </p:txBody>
      </p:sp>
      <p:pic>
        <p:nvPicPr>
          <p:cNvPr id="8" name="Picture 2" descr="Digital Circuit Wallpapers - Top Free Digital Circuit Backgrounds -  WallpaperAccess">
            <a:extLst>
              <a:ext uri="{FF2B5EF4-FFF2-40B4-BE49-F238E27FC236}">
                <a16:creationId xmlns:a16="http://schemas.microsoft.com/office/drawing/2014/main" id="{D9AC9A86-E758-41C8-9941-65D176AD6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4495" y="1356267"/>
            <a:ext cx="4871018" cy="273994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284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Logic </a:t>
            </a:r>
            <a:r>
              <a:rPr lang="fr-FR" sz="4400" dirty="0" err="1"/>
              <a:t>gates</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006169"/>
            <a:ext cx="2808000" cy="385576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Define the truth table of the following circuit :</a:t>
            </a:r>
            <a:endParaRPr lang="fr-FR" dirty="0">
              <a:latin typeface="Helvetica" panose="020B0604020202020204" pitchFamily="34" charset="0"/>
              <a:cs typeface="Helvetica" panose="020B0604020202020204" pitchFamily="34" charset="0"/>
            </a:endParaRPr>
          </a:p>
        </p:txBody>
      </p:sp>
      <p:pic>
        <p:nvPicPr>
          <p:cNvPr id="2050" name="Picture 2" descr="logicgates1">
            <a:extLst>
              <a:ext uri="{FF2B5EF4-FFF2-40B4-BE49-F238E27FC236}">
                <a16:creationId xmlns:a16="http://schemas.microsoft.com/office/drawing/2014/main" id="{F0876D9A-F040-4E91-B1E0-2D0093DC14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131"/>
          <a:stretch/>
        </p:blipFill>
        <p:spPr bwMode="auto">
          <a:xfrm>
            <a:off x="216449" y="1897609"/>
            <a:ext cx="4429891" cy="2919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287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Logic </a:t>
            </a:r>
            <a:r>
              <a:rPr lang="fr-FR" sz="4400" dirty="0" err="1"/>
              <a:t>gates</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006169"/>
            <a:ext cx="2808000" cy="385576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Define the truth table of the following circuit :</a:t>
            </a:r>
            <a:endParaRPr lang="fr-FR" dirty="0">
              <a:latin typeface="Helvetica" panose="020B0604020202020204" pitchFamily="34" charset="0"/>
              <a:cs typeface="Helvetica" panose="020B0604020202020204" pitchFamily="34" charset="0"/>
            </a:endParaRPr>
          </a:p>
        </p:txBody>
      </p:sp>
      <p:pic>
        <p:nvPicPr>
          <p:cNvPr id="3074" name="Picture 2" descr="logicgates3">
            <a:extLst>
              <a:ext uri="{FF2B5EF4-FFF2-40B4-BE49-F238E27FC236}">
                <a16:creationId xmlns:a16="http://schemas.microsoft.com/office/drawing/2014/main" id="{C8E44370-70C4-426A-93A1-5F5E1FB098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870"/>
          <a:stretch/>
        </p:blipFill>
        <p:spPr bwMode="auto">
          <a:xfrm>
            <a:off x="216447" y="2118732"/>
            <a:ext cx="4434407" cy="2698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305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texte 3">
            <a:extLst>
              <a:ext uri="{FF2B5EF4-FFF2-40B4-BE49-F238E27FC236}">
                <a16:creationId xmlns:a16="http://schemas.microsoft.com/office/drawing/2014/main" id="{D6DCF523-3E24-4DB4-BA27-2C872817BC8A}"/>
              </a:ext>
            </a:extLst>
          </p:cNvPr>
          <p:cNvSpPr txBox="1">
            <a:spLocks/>
          </p:cNvSpPr>
          <p:nvPr/>
        </p:nvSpPr>
        <p:spPr>
          <a:xfrm>
            <a:off x="196871" y="547123"/>
            <a:ext cx="4434602" cy="891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l" rtl="0" eaLnBrk="1" hangingPunct="1">
              <a:lnSpc>
                <a:spcPct val="115000"/>
              </a:lnSpc>
              <a:spcBef>
                <a:spcPts val="0"/>
              </a:spcBef>
              <a:spcAft>
                <a:spcPts val="0"/>
              </a:spcAft>
              <a:buClr>
                <a:schemeClr val="dk2"/>
              </a:buClr>
              <a:buSzPts val="1800"/>
              <a:buFont typeface="Arial"/>
              <a:buNone/>
              <a:defRPr sz="2000" b="0" i="0" u="none" strike="noStrike" cap="none">
                <a:solidFill>
                  <a:schemeClr val="accent1"/>
                </a:solidFill>
                <a:latin typeface="+mj-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ctr"/>
            <a:r>
              <a:rPr lang="fr-FR" sz="4400" dirty="0" err="1"/>
              <a:t>Sequential</a:t>
            </a:r>
            <a:r>
              <a:rPr lang="fr-FR" sz="4400" dirty="0"/>
              <a:t> </a:t>
            </a:r>
            <a:r>
              <a:rPr lang="fr-FR" sz="4400" dirty="0" err="1"/>
              <a:t>logic</a:t>
            </a:r>
            <a:endParaRPr lang="fr-FR" sz="4400" dirty="0"/>
          </a:p>
          <a:p>
            <a:endParaRPr lang="fr-FR" dirty="0"/>
          </a:p>
        </p:txBody>
      </p:sp>
      <p:sp>
        <p:nvSpPr>
          <p:cNvPr id="5" name="Espace réservé du texte 2">
            <a:extLst>
              <a:ext uri="{FF2B5EF4-FFF2-40B4-BE49-F238E27FC236}">
                <a16:creationId xmlns:a16="http://schemas.microsoft.com/office/drawing/2014/main" id="{FD9F6364-1FAD-4807-A832-8FD0BC5647FC}"/>
              </a:ext>
            </a:extLst>
          </p:cNvPr>
          <p:cNvSpPr txBox="1">
            <a:spLocks/>
          </p:cNvSpPr>
          <p:nvPr/>
        </p:nvSpPr>
        <p:spPr>
          <a:xfrm>
            <a:off x="315702" y="1694985"/>
            <a:ext cx="4497659" cy="306286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tx1"/>
              </a:buClr>
              <a:buFont typeface="Arial" panose="020B0604020202020204" pitchFamily="34" charset="0"/>
              <a:buChar char="•"/>
            </a:pPr>
            <a:r>
              <a:rPr lang="en-GB" sz="2800" dirty="0">
                <a:solidFill>
                  <a:schemeClr val="tx1">
                    <a:lumMod val="85000"/>
                  </a:schemeClr>
                </a:solidFill>
                <a:latin typeface="Helvetica" panose="020B0604020202020204" pitchFamily="34" charset="0"/>
                <a:cs typeface="Helvetica" panose="020B0604020202020204" pitchFamily="34" charset="0"/>
              </a:rPr>
              <a:t>Logic gates assembly</a:t>
            </a:r>
          </a:p>
          <a:p>
            <a:pPr marL="457200" indent="-457200">
              <a:buClr>
                <a:schemeClr val="tx1"/>
              </a:buClr>
              <a:buFont typeface="Arial" panose="020B0604020202020204" pitchFamily="34" charset="0"/>
              <a:buChar char="•"/>
            </a:pPr>
            <a:r>
              <a:rPr lang="en-GB" sz="2800" dirty="0">
                <a:solidFill>
                  <a:schemeClr val="tx1">
                    <a:lumMod val="85000"/>
                  </a:schemeClr>
                </a:solidFill>
                <a:latin typeface="Helvetica" panose="020B0604020202020204" pitchFamily="34" charset="0"/>
                <a:cs typeface="Helvetica" panose="020B0604020202020204" pitchFamily="34" charset="0"/>
              </a:rPr>
              <a:t>Practice</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p:txBody>
      </p:sp>
      <p:pic>
        <p:nvPicPr>
          <p:cNvPr id="3074" name="Picture 2" descr="Pin on Students">
            <a:extLst>
              <a:ext uri="{FF2B5EF4-FFF2-40B4-BE49-F238E27FC236}">
                <a16:creationId xmlns:a16="http://schemas.microsoft.com/office/drawing/2014/main" id="{68C6686D-53DD-4E4E-B878-C6D24B3AC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512" y="1532935"/>
            <a:ext cx="4638908" cy="2607776"/>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521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D wallpaper: gray circuit board, electronics, electronic components,  microprocessor | Wallpaper Flare">
            <a:extLst>
              <a:ext uri="{FF2B5EF4-FFF2-40B4-BE49-F238E27FC236}">
                <a16:creationId xmlns:a16="http://schemas.microsoft.com/office/drawing/2014/main" id="{31E85226-4981-4ECA-92E4-D3C88500E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8286" y="965066"/>
            <a:ext cx="5274866" cy="3514163"/>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17" name="Titre 16">
            <a:extLst>
              <a:ext uri="{FF2B5EF4-FFF2-40B4-BE49-F238E27FC236}">
                <a16:creationId xmlns:a16="http://schemas.microsoft.com/office/drawing/2014/main" id="{4ABE1C72-8216-4176-B77D-31FED864FBD9}"/>
              </a:ext>
            </a:extLst>
          </p:cNvPr>
          <p:cNvSpPr>
            <a:spLocks noGrp="1"/>
          </p:cNvSpPr>
          <p:nvPr>
            <p:ph type="title"/>
          </p:nvPr>
        </p:nvSpPr>
        <p:spPr/>
        <p:txBody>
          <a:bodyPr/>
          <a:lstStyle/>
          <a:p>
            <a:r>
              <a:rPr lang="en-GB" dirty="0"/>
              <a:t>Course overview</a:t>
            </a:r>
          </a:p>
        </p:txBody>
      </p:sp>
      <p:sp>
        <p:nvSpPr>
          <p:cNvPr id="18" name="Espace réservé du texte 17">
            <a:extLst>
              <a:ext uri="{FF2B5EF4-FFF2-40B4-BE49-F238E27FC236}">
                <a16:creationId xmlns:a16="http://schemas.microsoft.com/office/drawing/2014/main" id="{83E22F17-055A-4A9B-8BF0-4DE84C51110A}"/>
              </a:ext>
            </a:extLst>
          </p:cNvPr>
          <p:cNvSpPr>
            <a:spLocks noGrp="1"/>
          </p:cNvSpPr>
          <p:nvPr>
            <p:ph type="body" sz="quarter" idx="12"/>
          </p:nvPr>
        </p:nvSpPr>
        <p:spPr/>
        <p:txBody>
          <a:bodyPr/>
          <a:lstStyle/>
          <a:p>
            <a:r>
              <a:rPr lang="fr-FR" dirty="0"/>
              <a:t>01|</a:t>
            </a:r>
          </a:p>
        </p:txBody>
      </p:sp>
      <p:sp>
        <p:nvSpPr>
          <p:cNvPr id="19" name="Espace réservé du texte 18">
            <a:extLst>
              <a:ext uri="{FF2B5EF4-FFF2-40B4-BE49-F238E27FC236}">
                <a16:creationId xmlns:a16="http://schemas.microsoft.com/office/drawing/2014/main" id="{F93BF799-7CB8-4426-BF38-979D3556279C}"/>
              </a:ext>
            </a:extLst>
          </p:cNvPr>
          <p:cNvSpPr>
            <a:spLocks noGrp="1"/>
          </p:cNvSpPr>
          <p:nvPr>
            <p:ph type="body" sz="quarter" idx="13"/>
          </p:nvPr>
        </p:nvSpPr>
        <p:spPr/>
        <p:txBody>
          <a:bodyPr/>
          <a:lstStyle/>
          <a:p>
            <a:r>
              <a:rPr lang="fr-FR" dirty="0"/>
              <a:t>02|</a:t>
            </a:r>
          </a:p>
        </p:txBody>
      </p:sp>
      <p:sp>
        <p:nvSpPr>
          <p:cNvPr id="20" name="Espace réservé du texte 19">
            <a:extLst>
              <a:ext uri="{FF2B5EF4-FFF2-40B4-BE49-F238E27FC236}">
                <a16:creationId xmlns:a16="http://schemas.microsoft.com/office/drawing/2014/main" id="{BBF6295E-BAC5-4CC1-90BC-E6E2239EF84E}"/>
              </a:ext>
            </a:extLst>
          </p:cNvPr>
          <p:cNvSpPr>
            <a:spLocks noGrp="1"/>
          </p:cNvSpPr>
          <p:nvPr>
            <p:ph type="body" sz="quarter" idx="14"/>
          </p:nvPr>
        </p:nvSpPr>
        <p:spPr/>
        <p:txBody>
          <a:bodyPr/>
          <a:lstStyle/>
          <a:p>
            <a:r>
              <a:rPr lang="fr-FR" dirty="0"/>
              <a:t>03|</a:t>
            </a:r>
          </a:p>
        </p:txBody>
      </p:sp>
      <p:sp>
        <p:nvSpPr>
          <p:cNvPr id="25" name="Espace réservé du texte 24">
            <a:extLst>
              <a:ext uri="{FF2B5EF4-FFF2-40B4-BE49-F238E27FC236}">
                <a16:creationId xmlns:a16="http://schemas.microsoft.com/office/drawing/2014/main" id="{8C07A28A-DE0D-4F20-B2D8-FA382C0387EE}"/>
              </a:ext>
            </a:extLst>
          </p:cNvPr>
          <p:cNvSpPr>
            <a:spLocks noGrp="1"/>
          </p:cNvSpPr>
          <p:nvPr>
            <p:ph type="body" sz="quarter" idx="20"/>
          </p:nvPr>
        </p:nvSpPr>
        <p:spPr>
          <a:xfrm>
            <a:off x="1533523" y="1413024"/>
            <a:ext cx="3038476" cy="572700"/>
          </a:xfrm>
        </p:spPr>
        <p:txBody>
          <a:bodyPr/>
          <a:lstStyle/>
          <a:p>
            <a:r>
              <a:rPr lang="en-GB" dirty="0"/>
              <a:t>Logic gates</a:t>
            </a:r>
          </a:p>
        </p:txBody>
      </p:sp>
      <p:sp>
        <p:nvSpPr>
          <p:cNvPr id="26" name="Espace réservé du texte 25">
            <a:extLst>
              <a:ext uri="{FF2B5EF4-FFF2-40B4-BE49-F238E27FC236}">
                <a16:creationId xmlns:a16="http://schemas.microsoft.com/office/drawing/2014/main" id="{619FA34D-9310-4667-A13C-F24214726CC1}"/>
              </a:ext>
            </a:extLst>
          </p:cNvPr>
          <p:cNvSpPr>
            <a:spLocks noGrp="1"/>
          </p:cNvSpPr>
          <p:nvPr>
            <p:ph type="body" sz="quarter" idx="21"/>
          </p:nvPr>
        </p:nvSpPr>
        <p:spPr>
          <a:xfrm>
            <a:off x="1533523" y="2155181"/>
            <a:ext cx="3038474" cy="572700"/>
          </a:xfrm>
        </p:spPr>
        <p:txBody>
          <a:bodyPr/>
          <a:lstStyle/>
          <a:p>
            <a:r>
              <a:rPr lang="en-GB" dirty="0"/>
              <a:t>Sequential logic</a:t>
            </a:r>
          </a:p>
        </p:txBody>
      </p:sp>
      <p:sp>
        <p:nvSpPr>
          <p:cNvPr id="27" name="Espace réservé du texte 26">
            <a:extLst>
              <a:ext uri="{FF2B5EF4-FFF2-40B4-BE49-F238E27FC236}">
                <a16:creationId xmlns:a16="http://schemas.microsoft.com/office/drawing/2014/main" id="{87148EA7-42CF-4AF6-8274-88E89A2961DD}"/>
              </a:ext>
            </a:extLst>
          </p:cNvPr>
          <p:cNvSpPr>
            <a:spLocks noGrp="1"/>
          </p:cNvSpPr>
          <p:nvPr>
            <p:ph type="body" sz="quarter" idx="22"/>
          </p:nvPr>
        </p:nvSpPr>
        <p:spPr>
          <a:xfrm>
            <a:off x="1533522" y="2887215"/>
            <a:ext cx="3333117" cy="572700"/>
          </a:xfrm>
        </p:spPr>
        <p:txBody>
          <a:bodyPr/>
          <a:lstStyle/>
          <a:p>
            <a:r>
              <a:rPr lang="en-GB" dirty="0"/>
              <a:t>Digital electronic</a:t>
            </a:r>
          </a:p>
        </p:txBody>
      </p:sp>
      <p:sp>
        <p:nvSpPr>
          <p:cNvPr id="10" name="Espace réservé du texte 19">
            <a:extLst>
              <a:ext uri="{FF2B5EF4-FFF2-40B4-BE49-F238E27FC236}">
                <a16:creationId xmlns:a16="http://schemas.microsoft.com/office/drawing/2014/main" id="{8D59F208-3AAF-4364-88CB-E0B397A394BD}"/>
              </a:ext>
            </a:extLst>
          </p:cNvPr>
          <p:cNvSpPr txBox="1">
            <a:spLocks/>
          </p:cNvSpPr>
          <p:nvPr/>
        </p:nvSpPr>
        <p:spPr>
          <a:xfrm>
            <a:off x="311698" y="3468695"/>
            <a:ext cx="1364699" cy="742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l" rtl="0" eaLnBrk="1" hangingPunct="1">
              <a:lnSpc>
                <a:spcPct val="115000"/>
              </a:lnSpc>
              <a:spcBef>
                <a:spcPts val="0"/>
              </a:spcBef>
              <a:spcAft>
                <a:spcPts val="0"/>
              </a:spcAft>
              <a:buClr>
                <a:schemeClr val="dk2"/>
              </a:buClr>
              <a:buSzPts val="1800"/>
              <a:buFont typeface="Arial"/>
              <a:buNone/>
              <a:defRPr sz="4400" b="0" i="0" u="none" strike="noStrike" cap="none">
                <a:solidFill>
                  <a:schemeClr val="dk2"/>
                </a:solidFill>
                <a:latin typeface="+mj-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fr-FR" dirty="0"/>
              <a:t>04|</a:t>
            </a:r>
          </a:p>
        </p:txBody>
      </p:sp>
      <p:sp>
        <p:nvSpPr>
          <p:cNvPr id="11" name="Espace réservé du texte 26">
            <a:extLst>
              <a:ext uri="{FF2B5EF4-FFF2-40B4-BE49-F238E27FC236}">
                <a16:creationId xmlns:a16="http://schemas.microsoft.com/office/drawing/2014/main" id="{49DE2162-D43C-41D8-B2E0-154A886CE388}"/>
              </a:ext>
            </a:extLst>
          </p:cNvPr>
          <p:cNvSpPr txBox="1">
            <a:spLocks/>
          </p:cNvSpPr>
          <p:nvPr/>
        </p:nvSpPr>
        <p:spPr>
          <a:xfrm>
            <a:off x="1533522" y="3633762"/>
            <a:ext cx="333311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l" rtl="0" eaLnBrk="1" hangingPunct="1">
              <a:lnSpc>
                <a:spcPct val="115000"/>
              </a:lnSpc>
              <a:spcBef>
                <a:spcPts val="0"/>
              </a:spcBef>
              <a:spcAft>
                <a:spcPts val="0"/>
              </a:spcAft>
              <a:buClr>
                <a:schemeClr val="dk2"/>
              </a:buClr>
              <a:buSzPts val="1800"/>
              <a:buFont typeface="Arial"/>
              <a:buNone/>
              <a:defRPr sz="2800" b="0" i="0" u="none" strike="noStrike" cap="none">
                <a:solidFill>
                  <a:schemeClr val="accent1"/>
                </a:solidFill>
                <a:latin typeface="+mj-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GB" dirty="0"/>
              <a:t>Practice</a:t>
            </a:r>
          </a:p>
        </p:txBody>
      </p:sp>
    </p:spTree>
    <p:extLst>
      <p:ext uri="{BB962C8B-B14F-4D97-AF65-F5344CB8AC3E}">
        <p14:creationId xmlns:p14="http://schemas.microsoft.com/office/powerpoint/2010/main" val="4098779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639556" cy="891440"/>
          </a:xfrm>
        </p:spPr>
        <p:txBody>
          <a:bodyPr/>
          <a:lstStyle/>
          <a:p>
            <a:r>
              <a:rPr lang="en-GB" sz="4400" dirty="0"/>
              <a:t>Sequential logic</a:t>
            </a:r>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dirty="0">
                <a:solidFill>
                  <a:schemeClr val="tx1">
                    <a:lumMod val="85000"/>
                  </a:schemeClr>
                </a:solidFill>
                <a:latin typeface="Helvetica" panose="020B0604020202020204" pitchFamily="34" charset="0"/>
                <a:cs typeface="Helvetica" panose="020B0604020202020204" pitchFamily="34" charset="0"/>
              </a:rPr>
              <a:t>Logic gates assembly</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SR Latch</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D Latch</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D Flip-flop</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JK Flip-flop</a:t>
            </a:r>
          </a:p>
        </p:txBody>
      </p:sp>
      <p:pic>
        <p:nvPicPr>
          <p:cNvPr id="6" name="Picture 2" descr="Pin on Students">
            <a:extLst>
              <a:ext uri="{FF2B5EF4-FFF2-40B4-BE49-F238E27FC236}">
                <a16:creationId xmlns:a16="http://schemas.microsoft.com/office/drawing/2014/main" id="{96571AD1-D48B-4959-8321-6F958B588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512" y="1532935"/>
            <a:ext cx="4638908" cy="2607776"/>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00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en-GB" sz="4400" dirty="0"/>
              <a:t>Sequential logic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2"/>
                </a:solidFill>
                <a:latin typeface="Helvetica" panose="020B0604020202020204" pitchFamily="34" charset="0"/>
                <a:cs typeface="Helvetica" panose="020B0604020202020204" pitchFamily="34" charset="0"/>
              </a:rPr>
              <a:t>Definition :</a:t>
            </a:r>
          </a:p>
          <a:p>
            <a:r>
              <a:rPr lang="fr-FR" b="1" dirty="0" err="1">
                <a:latin typeface="Helvetica" panose="020B0604020202020204" pitchFamily="34" charset="0"/>
                <a:cs typeface="Helvetica" panose="020B0604020202020204" pitchFamily="34" charset="0"/>
              </a:rPr>
              <a:t>Sequential</a:t>
            </a:r>
            <a:r>
              <a:rPr lang="fr-FR" b="1" dirty="0">
                <a:latin typeface="Helvetica" panose="020B0604020202020204" pitchFamily="34" charset="0"/>
                <a:cs typeface="Helvetica" panose="020B0604020202020204" pitchFamily="34" charset="0"/>
              </a:rPr>
              <a:t> </a:t>
            </a:r>
            <a:r>
              <a:rPr lang="fr-FR" b="1" dirty="0" err="1">
                <a:latin typeface="Helvetica" panose="020B0604020202020204" pitchFamily="34" charset="0"/>
                <a:cs typeface="Helvetica" panose="020B0604020202020204" pitchFamily="34" charset="0"/>
              </a:rPr>
              <a:t>logic</a:t>
            </a:r>
            <a:r>
              <a:rPr lang="fr-FR" b="1" dirty="0">
                <a:latin typeface="Helvetica" panose="020B0604020202020204" pitchFamily="34" charset="0"/>
                <a:cs typeface="Helvetica" panose="020B0604020202020204" pitchFamily="34" charset="0"/>
              </a:rPr>
              <a:t> </a:t>
            </a:r>
            <a:r>
              <a:rPr lang="fr-FR" dirty="0" err="1">
                <a:latin typeface="Helvetica" panose="020B0604020202020204" pitchFamily="34" charset="0"/>
                <a:cs typeface="Helvetica" panose="020B0604020202020204" pitchFamily="34" charset="0"/>
              </a:rPr>
              <a:t>refer</a:t>
            </a:r>
            <a:r>
              <a:rPr lang="fr-FR" dirty="0">
                <a:latin typeface="Helvetica" panose="020B0604020202020204" pitchFamily="34" charset="0"/>
                <a:cs typeface="Helvetica" panose="020B0604020202020204" pitchFamily="34" charset="0"/>
              </a:rPr>
              <a:t> to circuits </a:t>
            </a:r>
            <a:r>
              <a:rPr lang="fr-FR" dirty="0" err="1">
                <a:latin typeface="Helvetica" panose="020B0604020202020204" pitchFamily="34" charset="0"/>
                <a:cs typeface="Helvetica" panose="020B0604020202020204" pitchFamily="34" charset="0"/>
              </a:rPr>
              <a:t>who</a:t>
            </a:r>
            <a:r>
              <a:rPr lang="fr-FR" dirty="0">
                <a:latin typeface="Helvetica" panose="020B0604020202020204" pitchFamily="34" charset="0"/>
                <a:cs typeface="Helvetica" panose="020B0604020202020204" pitchFamily="34" charset="0"/>
              </a:rPr>
              <a:t> </a:t>
            </a:r>
            <a:r>
              <a:rPr lang="fr-FR" dirty="0" err="1">
                <a:latin typeface="Helvetica" panose="020B0604020202020204" pitchFamily="34" charset="0"/>
                <a:cs typeface="Helvetica" panose="020B0604020202020204" pitchFamily="34" charset="0"/>
              </a:rPr>
              <a:t>compensate</a:t>
            </a:r>
            <a:r>
              <a:rPr lang="fr-FR" dirty="0">
                <a:latin typeface="Helvetica" panose="020B0604020202020204" pitchFamily="34" charset="0"/>
                <a:cs typeface="Helvetica" panose="020B0604020202020204" pitchFamily="34" charset="0"/>
              </a:rPr>
              <a:t> a </a:t>
            </a:r>
            <a:r>
              <a:rPr lang="fr-FR" dirty="0" err="1">
                <a:latin typeface="Helvetica" panose="020B0604020202020204" pitchFamily="34" charset="0"/>
                <a:cs typeface="Helvetica" panose="020B0604020202020204" pitchFamily="34" charset="0"/>
              </a:rPr>
              <a:t>lack</a:t>
            </a:r>
            <a:r>
              <a:rPr lang="fr-FR" dirty="0">
                <a:latin typeface="Helvetica" panose="020B0604020202020204" pitchFamily="34" charset="0"/>
                <a:cs typeface="Helvetica" panose="020B0604020202020204" pitchFamily="34" charset="0"/>
              </a:rPr>
              <a:t> of memory </a:t>
            </a:r>
            <a:r>
              <a:rPr lang="fr-FR" dirty="0" err="1">
                <a:latin typeface="Helvetica" panose="020B0604020202020204" pitchFamily="34" charset="0"/>
                <a:cs typeface="Helvetica" panose="020B0604020202020204" pitchFamily="34" charset="0"/>
              </a:rPr>
              <a:t>from</a:t>
            </a:r>
            <a:r>
              <a:rPr lang="fr-FR" dirty="0">
                <a:latin typeface="Helvetica" panose="020B0604020202020204" pitchFamily="34" charset="0"/>
                <a:cs typeface="Helvetica" panose="020B0604020202020204" pitchFamily="34" charset="0"/>
              </a:rPr>
              <a:t> </a:t>
            </a:r>
            <a:r>
              <a:rPr lang="fr-FR" dirty="0" err="1">
                <a:latin typeface="Helvetica" panose="020B0604020202020204" pitchFamily="34" charset="0"/>
                <a:cs typeface="Helvetica" panose="020B0604020202020204" pitchFamily="34" charset="0"/>
              </a:rPr>
              <a:t>combinational</a:t>
            </a:r>
            <a:r>
              <a:rPr lang="fr-FR" dirty="0">
                <a:latin typeface="Helvetica" panose="020B0604020202020204" pitchFamily="34" charset="0"/>
                <a:cs typeface="Helvetica" panose="020B0604020202020204" pitchFamily="34" charset="0"/>
              </a:rPr>
              <a:t> circuit. </a:t>
            </a:r>
            <a:r>
              <a:rPr lang="fr-FR" dirty="0" err="1">
                <a:latin typeface="Helvetica" panose="020B0604020202020204" pitchFamily="34" charset="0"/>
                <a:cs typeface="Helvetica" panose="020B0604020202020204" pitchFamily="34" charset="0"/>
              </a:rPr>
              <a:t>They</a:t>
            </a:r>
            <a:r>
              <a:rPr lang="fr-FR" dirty="0">
                <a:latin typeface="Helvetica" panose="020B0604020202020204" pitchFamily="34" charset="0"/>
                <a:cs typeface="Helvetica" panose="020B0604020202020204" pitchFamily="34" charset="0"/>
              </a:rPr>
              <a:t> are able to store information.</a:t>
            </a:r>
          </a:p>
          <a:p>
            <a:endParaRPr lang="fr-FR" dirty="0">
              <a:latin typeface="Helvetica" panose="020B0604020202020204" pitchFamily="34" charset="0"/>
              <a:cs typeface="Helvetica" panose="020B0604020202020204" pitchFamily="34" charset="0"/>
            </a:endParaRPr>
          </a:p>
          <a:p>
            <a:r>
              <a:rPr lang="fr-FR" b="1" dirty="0">
                <a:latin typeface="Helvetica" panose="020B0604020202020204" pitchFamily="34" charset="0"/>
                <a:cs typeface="Helvetica" panose="020B0604020202020204" pitchFamily="34" charset="0"/>
              </a:rPr>
              <a:t>An SR </a:t>
            </a:r>
            <a:r>
              <a:rPr lang="fr-FR" b="1" dirty="0" err="1">
                <a:latin typeface="Helvetica" panose="020B0604020202020204" pitchFamily="34" charset="0"/>
                <a:cs typeface="Helvetica" panose="020B0604020202020204" pitchFamily="34" charset="0"/>
              </a:rPr>
              <a:t>latch</a:t>
            </a:r>
            <a:r>
              <a:rPr lang="fr-FR" b="1" dirty="0">
                <a:latin typeface="Helvetica" panose="020B0604020202020204" pitchFamily="34" charset="0"/>
                <a:cs typeface="Helvetica" panose="020B0604020202020204" pitchFamily="34" charset="0"/>
              </a:rPr>
              <a:t> </a:t>
            </a:r>
            <a:r>
              <a:rPr lang="fr-FR" dirty="0" err="1">
                <a:latin typeface="Helvetica" panose="020B0604020202020204" pitchFamily="34" charset="0"/>
                <a:cs typeface="Helvetica" panose="020B0604020202020204" pitchFamily="34" charset="0"/>
              </a:rPr>
              <a:t>is</a:t>
            </a:r>
            <a:r>
              <a:rPr lang="fr-FR" dirty="0">
                <a:latin typeface="Helvetica" panose="020B0604020202020204" pitchFamily="34" charset="0"/>
                <a:cs typeface="Helvetica" panose="020B0604020202020204" pitchFamily="34" charset="0"/>
              </a:rPr>
              <a:t> a </a:t>
            </a:r>
            <a:r>
              <a:rPr lang="fr-FR" dirty="0" err="1">
                <a:latin typeface="Helvetica" panose="020B0604020202020204" pitchFamily="34" charset="0"/>
                <a:cs typeface="Helvetica" panose="020B0604020202020204" pitchFamily="34" charset="0"/>
              </a:rPr>
              <a:t>sequential</a:t>
            </a:r>
            <a:r>
              <a:rPr lang="fr-FR" dirty="0">
                <a:latin typeface="Helvetica" panose="020B0604020202020204" pitchFamily="34" charset="0"/>
                <a:cs typeface="Helvetica" panose="020B0604020202020204" pitchFamily="34" charset="0"/>
              </a:rPr>
              <a:t> </a:t>
            </a:r>
            <a:r>
              <a:rPr lang="fr-FR" dirty="0" err="1">
                <a:latin typeface="Helvetica" panose="020B0604020202020204" pitchFamily="34" charset="0"/>
                <a:cs typeface="Helvetica" panose="020B0604020202020204" pitchFamily="34" charset="0"/>
              </a:rPr>
              <a:t>logic</a:t>
            </a:r>
            <a:r>
              <a:rPr lang="fr-FR" dirty="0">
                <a:latin typeface="Helvetica" panose="020B0604020202020204" pitchFamily="34" charset="0"/>
                <a:cs typeface="Helvetica" panose="020B0604020202020204" pitchFamily="34" charset="0"/>
              </a:rPr>
              <a:t> circuit </a:t>
            </a:r>
            <a:r>
              <a:rPr lang="fr-FR" dirty="0" err="1">
                <a:latin typeface="Helvetica" panose="020B0604020202020204" pitchFamily="34" charset="0"/>
                <a:cs typeface="Helvetica" panose="020B0604020202020204" pitchFamily="34" charset="0"/>
              </a:rPr>
              <a:t>who</a:t>
            </a:r>
            <a:r>
              <a:rPr lang="fr-FR" dirty="0">
                <a:latin typeface="Helvetica" panose="020B0604020202020204" pitchFamily="34" charset="0"/>
                <a:cs typeface="Helvetica" panose="020B0604020202020204" pitchFamily="34" charset="0"/>
              </a:rPr>
              <a:t> store a bit of information. </a:t>
            </a: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SR latch</a:t>
            </a:r>
          </a:p>
        </p:txBody>
      </p:sp>
      <p:pic>
        <p:nvPicPr>
          <p:cNvPr id="6" name="Image 5" descr="Une image contenant texte, carte&#10;&#10;Description générée automatiquement">
            <a:extLst>
              <a:ext uri="{FF2B5EF4-FFF2-40B4-BE49-F238E27FC236}">
                <a16:creationId xmlns:a16="http://schemas.microsoft.com/office/drawing/2014/main" id="{5FEF4473-D36E-4AF1-9AA5-55727439C89D}"/>
              </a:ext>
            </a:extLst>
          </p:cNvPr>
          <p:cNvPicPr>
            <a:picLocks noChangeAspect="1"/>
          </p:cNvPicPr>
          <p:nvPr/>
        </p:nvPicPr>
        <p:blipFill>
          <a:blip r:embed="rId2"/>
          <a:stretch>
            <a:fillRect/>
          </a:stretch>
        </p:blipFill>
        <p:spPr>
          <a:xfrm>
            <a:off x="3581176" y="1173888"/>
            <a:ext cx="4970174" cy="2795723"/>
          </a:xfrm>
          <a:prstGeom prst="rect">
            <a:avLst/>
          </a:prstGeom>
        </p:spPr>
      </p:pic>
    </p:spTree>
    <p:extLst>
      <p:ext uri="{BB962C8B-B14F-4D97-AF65-F5344CB8AC3E}">
        <p14:creationId xmlns:p14="http://schemas.microsoft.com/office/powerpoint/2010/main" val="2794219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en-GB" sz="4400" dirty="0"/>
              <a:t>Sequential logic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D latch </a:t>
            </a:r>
            <a:r>
              <a:rPr lang="en-US" dirty="0">
                <a:latin typeface="Helvetica" panose="020B0604020202020204" pitchFamily="34" charset="0"/>
                <a:cs typeface="Helvetica" panose="020B0604020202020204" pitchFamily="34" charset="0"/>
              </a:rPr>
              <a:t>is an upgrade version of the SR-latch. It eliminate the “illegal” input states. With a D latch, you can write an information only if you put the enable pin to high.</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D latch</a:t>
            </a:r>
          </a:p>
        </p:txBody>
      </p:sp>
      <p:pic>
        <p:nvPicPr>
          <p:cNvPr id="7" name="Image 6" descr="Une image contenant texte&#10;&#10;Description générée automatiquement">
            <a:extLst>
              <a:ext uri="{FF2B5EF4-FFF2-40B4-BE49-F238E27FC236}">
                <a16:creationId xmlns:a16="http://schemas.microsoft.com/office/drawing/2014/main" id="{DD076C4F-4E08-4404-87E5-CD89F91BB4E0}"/>
              </a:ext>
            </a:extLst>
          </p:cNvPr>
          <p:cNvPicPr>
            <a:picLocks noChangeAspect="1"/>
          </p:cNvPicPr>
          <p:nvPr/>
        </p:nvPicPr>
        <p:blipFill>
          <a:blip r:embed="rId2"/>
          <a:stretch>
            <a:fillRect/>
          </a:stretch>
        </p:blipFill>
        <p:spPr>
          <a:xfrm>
            <a:off x="3389153" y="1600153"/>
            <a:ext cx="5538397" cy="1943193"/>
          </a:xfrm>
          <a:prstGeom prst="rect">
            <a:avLst/>
          </a:prstGeom>
        </p:spPr>
      </p:pic>
    </p:spTree>
    <p:extLst>
      <p:ext uri="{BB962C8B-B14F-4D97-AF65-F5344CB8AC3E}">
        <p14:creationId xmlns:p14="http://schemas.microsoft.com/office/powerpoint/2010/main" val="237462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en-GB" sz="4400" dirty="0"/>
              <a:t>Sequential logic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D type flip-flop </a:t>
            </a:r>
            <a:r>
              <a:rPr lang="en-US" dirty="0">
                <a:latin typeface="Helvetica" panose="020B0604020202020204" pitchFamily="34" charset="0"/>
                <a:cs typeface="Helvetica" panose="020B0604020202020204" pitchFamily="34" charset="0"/>
              </a:rPr>
              <a:t>is referencing to a D latch logic gates, pulsed by a periodic signal named clock.</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D flip-flop</a:t>
            </a:r>
          </a:p>
        </p:txBody>
      </p:sp>
      <p:pic>
        <p:nvPicPr>
          <p:cNvPr id="6" name="Image 5">
            <a:extLst>
              <a:ext uri="{FF2B5EF4-FFF2-40B4-BE49-F238E27FC236}">
                <a16:creationId xmlns:a16="http://schemas.microsoft.com/office/drawing/2014/main" id="{00D4F807-FA39-49F6-82C6-BAADB378C19E}"/>
              </a:ext>
            </a:extLst>
          </p:cNvPr>
          <p:cNvPicPr>
            <a:picLocks noChangeAspect="1"/>
          </p:cNvPicPr>
          <p:nvPr/>
        </p:nvPicPr>
        <p:blipFill>
          <a:blip r:embed="rId2"/>
          <a:stretch>
            <a:fillRect/>
          </a:stretch>
        </p:blipFill>
        <p:spPr>
          <a:xfrm>
            <a:off x="4005432" y="1006169"/>
            <a:ext cx="3810000" cy="3810000"/>
          </a:xfrm>
          <a:prstGeom prst="rect">
            <a:avLst/>
          </a:prstGeom>
        </p:spPr>
      </p:pic>
    </p:spTree>
    <p:extLst>
      <p:ext uri="{BB962C8B-B14F-4D97-AF65-F5344CB8AC3E}">
        <p14:creationId xmlns:p14="http://schemas.microsoft.com/office/powerpoint/2010/main" val="381655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en-GB" sz="4400" dirty="0"/>
              <a:t>Sequential logic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98386"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Description :</a:t>
            </a:r>
          </a:p>
          <a:p>
            <a:r>
              <a:rPr lang="en-US" b="1" dirty="0">
                <a:latin typeface="Helvetica" panose="020B0604020202020204" pitchFamily="34" charset="0"/>
                <a:cs typeface="Helvetica" panose="020B0604020202020204" pitchFamily="34" charset="0"/>
              </a:rPr>
              <a:t>JK flip-flop </a:t>
            </a:r>
            <a:r>
              <a:rPr lang="en-US" dirty="0">
                <a:latin typeface="Helvetica" panose="020B0604020202020204" pitchFamily="34" charset="0"/>
                <a:cs typeface="Helvetica" panose="020B0604020202020204" pitchFamily="34" charset="0"/>
              </a:rPr>
              <a:t>is the last kind of assembly. A JK flip-flop resembles an SR flip-flop, where J acts like S and K acts like R. Likewise, it has a set mode (J = 1, K = 0), a reset mode (J = 0, K = 1), and a hold mode (J = 0, K = 0). However, unlike the SR flip-flop, which has an indeterminate mode when S = 1, R = 1, the JK flip-flop has a toggle mode when J = 1, K = 1. Toggle means that the Q and no-Q outputs switch to their opposite states at each active clock edge. </a:t>
            </a:r>
            <a:endParaRPr lang="fr-FR" dirty="0">
              <a:solidFill>
                <a:schemeClr val="accent2"/>
              </a:solidFill>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JK flip-flop</a:t>
            </a:r>
          </a:p>
        </p:txBody>
      </p:sp>
      <p:pic>
        <p:nvPicPr>
          <p:cNvPr id="1026" name="Picture 2" descr="Is it mandatory to include a pulse detector in order to design an  edge-triggered JK Flip Flop using logic gates? - Electrical Engineering  Stack Exchange">
            <a:extLst>
              <a:ext uri="{FF2B5EF4-FFF2-40B4-BE49-F238E27FC236}">
                <a16:creationId xmlns:a16="http://schemas.microsoft.com/office/drawing/2014/main" id="{1CA0637E-EFA3-409C-872A-ED6455256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836" y="1517669"/>
            <a:ext cx="5902854" cy="2108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05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639556" cy="891440"/>
          </a:xfrm>
        </p:spPr>
        <p:txBody>
          <a:bodyPr/>
          <a:lstStyle/>
          <a:p>
            <a:r>
              <a:rPr lang="en-GB" sz="4400" dirty="0"/>
              <a:t>Sequential logic</a:t>
            </a:r>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dirty="0">
                <a:solidFill>
                  <a:schemeClr val="tx1">
                    <a:lumMod val="85000"/>
                  </a:schemeClr>
                </a:solidFill>
                <a:latin typeface="Helvetica" panose="020B0604020202020204" pitchFamily="34" charset="0"/>
                <a:cs typeface="Helvetica" panose="020B0604020202020204" pitchFamily="34" charset="0"/>
              </a:rPr>
              <a:t>Practice</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p:txBody>
      </p:sp>
      <p:pic>
        <p:nvPicPr>
          <p:cNvPr id="6" name="Picture 2" descr="Pin on Students">
            <a:extLst>
              <a:ext uri="{FF2B5EF4-FFF2-40B4-BE49-F238E27FC236}">
                <a16:creationId xmlns:a16="http://schemas.microsoft.com/office/drawing/2014/main" id="{96571AD1-D48B-4959-8321-6F958B588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512" y="1532935"/>
            <a:ext cx="4638908" cy="2607776"/>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478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en-GB" sz="4400" dirty="0"/>
              <a:t>Sequential logic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98386"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Recreate a D-latch </a:t>
            </a:r>
            <a:endParaRPr lang="fr-FR" dirty="0">
              <a:solidFill>
                <a:schemeClr val="accent2"/>
              </a:solidFill>
              <a:latin typeface="Helvetica" panose="020B0604020202020204" pitchFamily="34" charset="0"/>
              <a:cs typeface="Helvetica" panose="020B0604020202020204" pitchFamily="34" charset="0"/>
            </a:endParaRPr>
          </a:p>
        </p:txBody>
      </p:sp>
      <p:pic>
        <p:nvPicPr>
          <p:cNvPr id="7" name="Image 6" descr="Une image contenant texte&#10;&#10;Description générée automatiquement">
            <a:extLst>
              <a:ext uri="{FF2B5EF4-FFF2-40B4-BE49-F238E27FC236}">
                <a16:creationId xmlns:a16="http://schemas.microsoft.com/office/drawing/2014/main" id="{CBD0C31C-251E-463B-BA76-FA8B4EE66B9D}"/>
              </a:ext>
            </a:extLst>
          </p:cNvPr>
          <p:cNvPicPr>
            <a:picLocks noChangeAspect="1"/>
          </p:cNvPicPr>
          <p:nvPr/>
        </p:nvPicPr>
        <p:blipFill>
          <a:blip r:embed="rId2"/>
          <a:stretch>
            <a:fillRect/>
          </a:stretch>
        </p:blipFill>
        <p:spPr>
          <a:xfrm>
            <a:off x="3389153" y="1600153"/>
            <a:ext cx="5538397" cy="1943193"/>
          </a:xfrm>
          <a:prstGeom prst="rect">
            <a:avLst/>
          </a:prstGeom>
        </p:spPr>
      </p:pic>
    </p:spTree>
    <p:extLst>
      <p:ext uri="{BB962C8B-B14F-4D97-AF65-F5344CB8AC3E}">
        <p14:creationId xmlns:p14="http://schemas.microsoft.com/office/powerpoint/2010/main" val="1501868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en-GB" sz="4400" dirty="0"/>
              <a:t>Sequential logic</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98386"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Add a NE555 to generate a clock to E ! </a:t>
            </a:r>
            <a:endParaRPr lang="fr-FR" dirty="0">
              <a:solidFill>
                <a:schemeClr val="accent2"/>
              </a:solidFill>
              <a:latin typeface="Helvetica" panose="020B0604020202020204" pitchFamily="34" charset="0"/>
              <a:cs typeface="Helvetica" panose="020B0604020202020204" pitchFamily="34" charset="0"/>
            </a:endParaRPr>
          </a:p>
        </p:txBody>
      </p:sp>
      <p:pic>
        <p:nvPicPr>
          <p:cNvPr id="7" name="Image 6" descr="Une image contenant texte&#10;&#10;Description générée automatiquement">
            <a:extLst>
              <a:ext uri="{FF2B5EF4-FFF2-40B4-BE49-F238E27FC236}">
                <a16:creationId xmlns:a16="http://schemas.microsoft.com/office/drawing/2014/main" id="{CBD0C31C-251E-463B-BA76-FA8B4EE66B9D}"/>
              </a:ext>
            </a:extLst>
          </p:cNvPr>
          <p:cNvPicPr>
            <a:picLocks noChangeAspect="1"/>
          </p:cNvPicPr>
          <p:nvPr/>
        </p:nvPicPr>
        <p:blipFill>
          <a:blip r:embed="rId2"/>
          <a:stretch>
            <a:fillRect/>
          </a:stretch>
        </p:blipFill>
        <p:spPr>
          <a:xfrm>
            <a:off x="3385467" y="1006169"/>
            <a:ext cx="5538397" cy="1943193"/>
          </a:xfrm>
          <a:prstGeom prst="rect">
            <a:avLst/>
          </a:prstGeom>
        </p:spPr>
      </p:pic>
      <p:pic>
        <p:nvPicPr>
          <p:cNvPr id="4098" name="Picture 2" descr="NE555 et astable | Pierre Gradot">
            <a:extLst>
              <a:ext uri="{FF2B5EF4-FFF2-40B4-BE49-F238E27FC236}">
                <a16:creationId xmlns:a16="http://schemas.microsoft.com/office/drawing/2014/main" id="{CFEEDAB9-F37A-4F78-817F-EC1F2264F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467" y="3003694"/>
            <a:ext cx="2341756" cy="2025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947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texte 3">
            <a:extLst>
              <a:ext uri="{FF2B5EF4-FFF2-40B4-BE49-F238E27FC236}">
                <a16:creationId xmlns:a16="http://schemas.microsoft.com/office/drawing/2014/main" id="{D6DCF523-3E24-4DB4-BA27-2C872817BC8A}"/>
              </a:ext>
            </a:extLst>
          </p:cNvPr>
          <p:cNvSpPr txBox="1">
            <a:spLocks/>
          </p:cNvSpPr>
          <p:nvPr/>
        </p:nvSpPr>
        <p:spPr>
          <a:xfrm>
            <a:off x="196871" y="547123"/>
            <a:ext cx="4616490" cy="891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l" rtl="0" eaLnBrk="1" hangingPunct="1">
              <a:lnSpc>
                <a:spcPct val="115000"/>
              </a:lnSpc>
              <a:spcBef>
                <a:spcPts val="0"/>
              </a:spcBef>
              <a:spcAft>
                <a:spcPts val="0"/>
              </a:spcAft>
              <a:buClr>
                <a:schemeClr val="dk2"/>
              </a:buClr>
              <a:buSzPts val="1800"/>
              <a:buFont typeface="Arial"/>
              <a:buNone/>
              <a:defRPr sz="2000" b="0" i="0" u="none" strike="noStrike" cap="none">
                <a:solidFill>
                  <a:schemeClr val="accent1"/>
                </a:solidFill>
                <a:latin typeface="+mj-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ctr"/>
            <a:r>
              <a:rPr lang="fr-FR" sz="4400" dirty="0"/>
              <a:t>Digital </a:t>
            </a:r>
            <a:r>
              <a:rPr lang="fr-FR" sz="4400" dirty="0" err="1"/>
              <a:t>electronic</a:t>
            </a:r>
            <a:endParaRPr lang="fr-FR" sz="4400" dirty="0"/>
          </a:p>
          <a:p>
            <a:endParaRPr lang="fr-FR" dirty="0"/>
          </a:p>
        </p:txBody>
      </p:sp>
      <p:sp>
        <p:nvSpPr>
          <p:cNvPr id="5" name="Espace réservé du texte 2">
            <a:extLst>
              <a:ext uri="{FF2B5EF4-FFF2-40B4-BE49-F238E27FC236}">
                <a16:creationId xmlns:a16="http://schemas.microsoft.com/office/drawing/2014/main" id="{FD9F6364-1FAD-4807-A832-8FD0BC5647FC}"/>
              </a:ext>
            </a:extLst>
          </p:cNvPr>
          <p:cNvSpPr txBox="1">
            <a:spLocks/>
          </p:cNvSpPr>
          <p:nvPr/>
        </p:nvSpPr>
        <p:spPr>
          <a:xfrm>
            <a:off x="315702" y="1694985"/>
            <a:ext cx="4497659" cy="306286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tx1"/>
              </a:buClr>
              <a:buFont typeface="Arial" panose="020B0604020202020204" pitchFamily="34" charset="0"/>
              <a:buChar char="•"/>
            </a:pPr>
            <a:r>
              <a:rPr lang="en-GB" sz="2800" dirty="0">
                <a:solidFill>
                  <a:schemeClr val="tx1">
                    <a:lumMod val="85000"/>
                  </a:schemeClr>
                </a:solidFill>
                <a:latin typeface="Helvetica" panose="020B0604020202020204" pitchFamily="34" charset="0"/>
                <a:cs typeface="Helvetica" panose="020B0604020202020204" pitchFamily="34" charset="0"/>
              </a:rPr>
              <a:t>Binary</a:t>
            </a:r>
          </a:p>
          <a:p>
            <a:pPr marL="457200" indent="-457200">
              <a:buClr>
                <a:schemeClr val="tx1"/>
              </a:buClr>
              <a:buFont typeface="Arial" panose="020B0604020202020204" pitchFamily="34" charset="0"/>
              <a:buChar char="•"/>
            </a:pPr>
            <a:r>
              <a:rPr lang="en-GB" sz="2800" dirty="0">
                <a:solidFill>
                  <a:schemeClr val="tx1">
                    <a:lumMod val="85000"/>
                  </a:schemeClr>
                </a:solidFill>
                <a:latin typeface="Helvetica" panose="020B0604020202020204" pitchFamily="34" charset="0"/>
                <a:cs typeface="Helvetica" panose="020B0604020202020204" pitchFamily="34" charset="0"/>
              </a:rPr>
              <a:t>Digital arithmetic</a:t>
            </a:r>
          </a:p>
          <a:p>
            <a:pPr>
              <a:buClr>
                <a:schemeClr val="tx1"/>
              </a:buClr>
            </a:pP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p:txBody>
      </p:sp>
      <p:pic>
        <p:nvPicPr>
          <p:cNvPr id="6146" name="Picture 2" descr="Top Digital Electronic Projects for Electronics Engineering Students | Big  data, Technology wallpaper, Data scientist">
            <a:extLst>
              <a:ext uri="{FF2B5EF4-FFF2-40B4-BE49-F238E27FC236}">
                <a16:creationId xmlns:a16="http://schemas.microsoft.com/office/drawing/2014/main" id="{DBE79870-F432-4EF0-9FCE-C39714166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508" y="1438563"/>
            <a:ext cx="3697790" cy="2675534"/>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473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3|</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639556" cy="891440"/>
          </a:xfrm>
        </p:spPr>
        <p:txBody>
          <a:bodyPr/>
          <a:lstStyle/>
          <a:p>
            <a:r>
              <a:rPr lang="fr-FR" sz="4400" dirty="0"/>
              <a:t>Digital </a:t>
            </a:r>
            <a:r>
              <a:rPr lang="fr-FR" sz="4400" dirty="0" err="1"/>
              <a:t>electronic</a:t>
            </a:r>
            <a:endParaRPr lang="fr-FR" sz="4400" dirty="0"/>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dirty="0">
                <a:solidFill>
                  <a:schemeClr val="tx1">
                    <a:lumMod val="85000"/>
                  </a:schemeClr>
                </a:solidFill>
                <a:latin typeface="Helvetica" panose="020B0604020202020204" pitchFamily="34" charset="0"/>
                <a:cs typeface="Helvetica" panose="020B0604020202020204" pitchFamily="34" charset="0"/>
              </a:rPr>
              <a:t>Binary</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Binary conversion</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Octal &amp; Hexadecimal</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Adding</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Subtracting</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Clock</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ASCII</a:t>
            </a:r>
          </a:p>
        </p:txBody>
      </p:sp>
      <p:pic>
        <p:nvPicPr>
          <p:cNvPr id="8" name="Picture 2" descr="Top Digital Electronic Projects for Electronics Engineering Students | Big  data, Technology wallpaper, Data scientist">
            <a:extLst>
              <a:ext uri="{FF2B5EF4-FFF2-40B4-BE49-F238E27FC236}">
                <a16:creationId xmlns:a16="http://schemas.microsoft.com/office/drawing/2014/main" id="{67FA3CBF-012A-404E-891D-0C9C59B2B8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508" y="1438563"/>
            <a:ext cx="3697790" cy="2675534"/>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324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texte 3">
            <a:extLst>
              <a:ext uri="{FF2B5EF4-FFF2-40B4-BE49-F238E27FC236}">
                <a16:creationId xmlns:a16="http://schemas.microsoft.com/office/drawing/2014/main" id="{D6DCF523-3E24-4DB4-BA27-2C872817BC8A}"/>
              </a:ext>
            </a:extLst>
          </p:cNvPr>
          <p:cNvSpPr txBox="1">
            <a:spLocks/>
          </p:cNvSpPr>
          <p:nvPr/>
        </p:nvSpPr>
        <p:spPr>
          <a:xfrm>
            <a:off x="196871" y="547123"/>
            <a:ext cx="4434602" cy="891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l" rtl="0" eaLnBrk="1" hangingPunct="1">
              <a:lnSpc>
                <a:spcPct val="115000"/>
              </a:lnSpc>
              <a:spcBef>
                <a:spcPts val="0"/>
              </a:spcBef>
              <a:spcAft>
                <a:spcPts val="0"/>
              </a:spcAft>
              <a:buClr>
                <a:schemeClr val="dk2"/>
              </a:buClr>
              <a:buSzPts val="1800"/>
              <a:buFont typeface="Arial"/>
              <a:buNone/>
              <a:defRPr sz="2000" b="0" i="0" u="none" strike="noStrike" cap="none">
                <a:solidFill>
                  <a:schemeClr val="accent1"/>
                </a:solidFill>
                <a:latin typeface="+mj-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ctr"/>
            <a:r>
              <a:rPr lang="en-GB" sz="4400" dirty="0"/>
              <a:t>Logic gates</a:t>
            </a:r>
          </a:p>
          <a:p>
            <a:endParaRPr lang="fr-FR" dirty="0"/>
          </a:p>
        </p:txBody>
      </p:sp>
      <p:sp>
        <p:nvSpPr>
          <p:cNvPr id="5" name="Espace réservé du texte 2">
            <a:extLst>
              <a:ext uri="{FF2B5EF4-FFF2-40B4-BE49-F238E27FC236}">
                <a16:creationId xmlns:a16="http://schemas.microsoft.com/office/drawing/2014/main" id="{FD9F6364-1FAD-4807-A832-8FD0BC5647FC}"/>
              </a:ext>
            </a:extLst>
          </p:cNvPr>
          <p:cNvSpPr txBox="1">
            <a:spLocks/>
          </p:cNvSpPr>
          <p:nvPr/>
        </p:nvSpPr>
        <p:spPr>
          <a:xfrm>
            <a:off x="315702" y="1694985"/>
            <a:ext cx="4497659" cy="306286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tx1"/>
              </a:buClr>
              <a:buFont typeface="Arial" panose="020B0604020202020204" pitchFamily="34" charset="0"/>
              <a:buChar char="•"/>
            </a:pPr>
            <a:r>
              <a:rPr lang="en-GB" sz="2800" dirty="0">
                <a:solidFill>
                  <a:schemeClr val="tx1">
                    <a:lumMod val="85000"/>
                  </a:schemeClr>
                </a:solidFill>
                <a:latin typeface="Helvetica" panose="020B0604020202020204" pitchFamily="34" charset="0"/>
                <a:cs typeface="Helvetica" panose="020B0604020202020204" pitchFamily="34" charset="0"/>
              </a:rPr>
              <a:t>Digital electronic basics</a:t>
            </a:r>
          </a:p>
          <a:p>
            <a:pPr marL="457200" indent="-457200">
              <a:buClr>
                <a:schemeClr val="tx1"/>
              </a:buClr>
              <a:buFont typeface="Arial" panose="020B0604020202020204" pitchFamily="34" charset="0"/>
              <a:buChar char="•"/>
            </a:pPr>
            <a:r>
              <a:rPr lang="en-GB" sz="2800" dirty="0">
                <a:solidFill>
                  <a:schemeClr val="tx1">
                    <a:lumMod val="85000"/>
                  </a:schemeClr>
                </a:solidFill>
                <a:latin typeface="Helvetica" panose="020B0604020202020204" pitchFamily="34" charset="0"/>
                <a:cs typeface="Helvetica" panose="020B0604020202020204" pitchFamily="34" charset="0"/>
              </a:rPr>
              <a:t>Main gates</a:t>
            </a:r>
          </a:p>
          <a:p>
            <a:pPr marL="457200" indent="-457200">
              <a:buClr>
                <a:schemeClr val="tx1"/>
              </a:buClr>
              <a:buFont typeface="Arial" panose="020B0604020202020204" pitchFamily="34" charset="0"/>
              <a:buChar char="•"/>
            </a:pPr>
            <a:r>
              <a:rPr lang="en-GB" sz="2800" dirty="0">
                <a:solidFill>
                  <a:schemeClr val="tx1">
                    <a:lumMod val="85000"/>
                  </a:schemeClr>
                </a:solidFill>
                <a:latin typeface="Helvetica" panose="020B0604020202020204" pitchFamily="34" charset="0"/>
                <a:cs typeface="Helvetica" panose="020B0604020202020204" pitchFamily="34" charset="0"/>
              </a:rPr>
              <a:t>Exercises</a:t>
            </a:r>
          </a:p>
          <a:p>
            <a:pPr>
              <a:buClr>
                <a:schemeClr val="tx1"/>
              </a:buClr>
            </a:pP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p:txBody>
      </p:sp>
      <p:pic>
        <p:nvPicPr>
          <p:cNvPr id="2050" name="Picture 2" descr="Digital Circuit Wallpapers - Top Free Digital Circuit Backgrounds -  WallpaperAccess">
            <a:extLst>
              <a:ext uri="{FF2B5EF4-FFF2-40B4-BE49-F238E27FC236}">
                <a16:creationId xmlns:a16="http://schemas.microsoft.com/office/drawing/2014/main" id="{77181669-8B03-489C-9C83-577CAA383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4495" y="1356267"/>
            <a:ext cx="4871018" cy="273994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641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Digital </a:t>
            </a:r>
            <a:r>
              <a:rPr lang="fr-FR" sz="4400" dirty="0" err="1"/>
              <a:t>electronic</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641481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0000"/>
                </a:solidFill>
                <a:latin typeface="Helvetica" panose="020B0604020202020204" pitchFamily="34" charset="0"/>
                <a:cs typeface="Helvetica" panose="020B0604020202020204" pitchFamily="34" charset="0"/>
              </a:rPr>
              <a:t>Exercises :</a:t>
            </a:r>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1) Represent the following base 10 numbers as a byte : 208, 122, 42, 17,70,13</a:t>
            </a:r>
          </a:p>
          <a:p>
            <a:pPr marL="342900" indent="-342900">
              <a:buAutoNum type="arabicParenR"/>
            </a:pPr>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2) Represent the following byte as base 10 numbers : 00110111, 01001110, 00100000, 01110101, 11001000</a:t>
            </a:r>
          </a:p>
          <a:p>
            <a:endParaRPr lang="en-US" dirty="0">
              <a:latin typeface="Helvetica" panose="020B0604020202020204" pitchFamily="34" charset="0"/>
              <a:cs typeface="Helvetica" panose="020B0604020202020204" pitchFamily="34" charset="0"/>
            </a:endParaRPr>
          </a:p>
          <a:p>
            <a:endParaRPr lang="en-US"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Binary conversion</a:t>
            </a:r>
          </a:p>
        </p:txBody>
      </p:sp>
      <p:pic>
        <p:nvPicPr>
          <p:cNvPr id="6" name="Image 5" descr="Une image contenant capture d’écran&#10;&#10;Description générée automatiquement">
            <a:extLst>
              <a:ext uri="{FF2B5EF4-FFF2-40B4-BE49-F238E27FC236}">
                <a16:creationId xmlns:a16="http://schemas.microsoft.com/office/drawing/2014/main" id="{19AC9C7B-5627-4082-BBCF-CCE9106533E6}"/>
              </a:ext>
            </a:extLst>
          </p:cNvPr>
          <p:cNvPicPr>
            <a:picLocks noChangeAspect="1"/>
          </p:cNvPicPr>
          <p:nvPr/>
        </p:nvPicPr>
        <p:blipFill>
          <a:blip r:embed="rId2"/>
          <a:stretch>
            <a:fillRect/>
          </a:stretch>
        </p:blipFill>
        <p:spPr>
          <a:xfrm>
            <a:off x="1889110" y="2966716"/>
            <a:ext cx="5365780" cy="1895216"/>
          </a:xfrm>
          <a:prstGeom prst="rect">
            <a:avLst/>
          </a:prstGeom>
        </p:spPr>
      </p:pic>
    </p:spTree>
    <p:extLst>
      <p:ext uri="{BB962C8B-B14F-4D97-AF65-F5344CB8AC3E}">
        <p14:creationId xmlns:p14="http://schemas.microsoft.com/office/powerpoint/2010/main" val="3241037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Digital </a:t>
            </a:r>
            <a:r>
              <a:rPr lang="fr-FR" sz="4400" dirty="0" err="1"/>
              <a:t>electronic</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49" y="1509133"/>
            <a:ext cx="7745521"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0000"/>
                </a:solidFill>
                <a:latin typeface="Helvetica" panose="020B0604020202020204" pitchFamily="34" charset="0"/>
                <a:cs typeface="Helvetica" panose="020B0604020202020204" pitchFamily="34" charset="0"/>
              </a:rPr>
              <a:t>Exercise :</a:t>
            </a:r>
          </a:p>
          <a:p>
            <a:r>
              <a:rPr lang="en-US" dirty="0">
                <a:latin typeface="Helvetica" panose="020B0604020202020204" pitchFamily="34" charset="0"/>
                <a:cs typeface="Helvetica" panose="020B0604020202020204" pitchFamily="34" charset="0"/>
              </a:rPr>
              <a:t>1) Convert the following base 10 numbers in octal then hexadecimal: 208, 122, 42, 17,70,13</a:t>
            </a:r>
          </a:p>
          <a:p>
            <a:pPr marL="342900" indent="-342900">
              <a:buAutoNum type="arabicParenR"/>
            </a:pPr>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2) Convert the following byte octal and hexadecimal: 00110111, 01001110, 00100000, 01110101, 11001000</a:t>
            </a: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Octal &amp; Hexadecimal</a:t>
            </a:r>
          </a:p>
        </p:txBody>
      </p:sp>
      <p:pic>
        <p:nvPicPr>
          <p:cNvPr id="6" name="Image 5" descr="Une image contenant capture d’écran&#10;&#10;Description générée automatiquement">
            <a:extLst>
              <a:ext uri="{FF2B5EF4-FFF2-40B4-BE49-F238E27FC236}">
                <a16:creationId xmlns:a16="http://schemas.microsoft.com/office/drawing/2014/main" id="{5177AE14-7346-4B19-8A89-2127404CA40A}"/>
              </a:ext>
            </a:extLst>
          </p:cNvPr>
          <p:cNvPicPr>
            <a:picLocks noChangeAspect="1"/>
          </p:cNvPicPr>
          <p:nvPr/>
        </p:nvPicPr>
        <p:blipFill>
          <a:blip r:embed="rId2"/>
          <a:stretch>
            <a:fillRect/>
          </a:stretch>
        </p:blipFill>
        <p:spPr>
          <a:xfrm>
            <a:off x="4723106" y="2758068"/>
            <a:ext cx="2481736" cy="2137411"/>
          </a:xfrm>
          <a:prstGeom prst="rect">
            <a:avLst/>
          </a:prstGeom>
        </p:spPr>
      </p:pic>
      <p:pic>
        <p:nvPicPr>
          <p:cNvPr id="9" name="Image 8">
            <a:extLst>
              <a:ext uri="{FF2B5EF4-FFF2-40B4-BE49-F238E27FC236}">
                <a16:creationId xmlns:a16="http://schemas.microsoft.com/office/drawing/2014/main" id="{02D40C61-B5C0-4CD2-83A6-14AAF558727C}"/>
              </a:ext>
            </a:extLst>
          </p:cNvPr>
          <p:cNvPicPr>
            <a:picLocks noChangeAspect="1"/>
          </p:cNvPicPr>
          <p:nvPr/>
        </p:nvPicPr>
        <p:blipFill>
          <a:blip r:embed="rId3"/>
          <a:stretch>
            <a:fillRect/>
          </a:stretch>
        </p:blipFill>
        <p:spPr>
          <a:xfrm>
            <a:off x="803548" y="2758068"/>
            <a:ext cx="3261002" cy="2137409"/>
          </a:xfrm>
          <a:prstGeom prst="rect">
            <a:avLst/>
          </a:prstGeom>
        </p:spPr>
      </p:pic>
    </p:spTree>
    <p:extLst>
      <p:ext uri="{BB962C8B-B14F-4D97-AF65-F5344CB8AC3E}">
        <p14:creationId xmlns:p14="http://schemas.microsoft.com/office/powerpoint/2010/main" val="3272302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Digital </a:t>
            </a:r>
            <a:r>
              <a:rPr lang="fr-FR" sz="4400" dirty="0" err="1"/>
              <a:t>electronic</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0000"/>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Adding binary numbers </a:t>
            </a:r>
            <a:r>
              <a:rPr lang="en-US" dirty="0">
                <a:latin typeface="Helvetica" panose="020B0604020202020204" pitchFamily="34" charset="0"/>
                <a:cs typeface="Helvetica" panose="020B0604020202020204" pitchFamily="34" charset="0"/>
              </a:rPr>
              <a:t>is just like adding decimal numbers. Whenever the result of adding one column of numbers is greater than one digit, a 1 is carried over to the next column to be added.</a:t>
            </a:r>
          </a:p>
          <a:p>
            <a:endParaRPr lang="en-US" dirty="0">
              <a:solidFill>
                <a:schemeClr val="accent2"/>
              </a:solidFill>
              <a:latin typeface="Helvetica" panose="020B0604020202020204" pitchFamily="34" charset="0"/>
              <a:cs typeface="Helvetica" panose="020B0604020202020204" pitchFamily="34" charset="0"/>
            </a:endParaRPr>
          </a:p>
          <a:p>
            <a:r>
              <a:rPr lang="en-US" sz="1800" dirty="0">
                <a:solidFill>
                  <a:schemeClr val="accent1"/>
                </a:solidFill>
                <a:latin typeface="Helvetica" panose="020B0604020202020204" pitchFamily="34" charset="0"/>
                <a:cs typeface="Helvetica" panose="020B0604020202020204" pitchFamily="34" charset="0"/>
              </a:rPr>
              <a:t>Example :</a:t>
            </a:r>
          </a:p>
          <a:p>
            <a:r>
              <a:rPr lang="en-US" dirty="0">
                <a:latin typeface="Helvetica" panose="020B0604020202020204" pitchFamily="34" charset="0"/>
                <a:cs typeface="Helvetica" panose="020B0604020202020204" pitchFamily="34" charset="0"/>
              </a:rPr>
              <a:t>01100101 + 00001101</a:t>
            </a:r>
          </a:p>
          <a:p>
            <a:r>
              <a:rPr lang="en-US" dirty="0">
                <a:latin typeface="Helvetica" panose="020B0604020202020204" pitchFamily="34" charset="0"/>
                <a:cs typeface="Helvetica" panose="020B0604020202020204" pitchFamily="34" charset="0"/>
              </a:rPr>
              <a:t>01010101 + 10101010</a:t>
            </a:r>
          </a:p>
          <a:p>
            <a:r>
              <a:rPr lang="en-US" dirty="0">
                <a:latin typeface="Helvetica" panose="020B0604020202020204" pitchFamily="34" charset="0"/>
                <a:cs typeface="Helvetica" panose="020B0604020202020204" pitchFamily="34" charset="0"/>
              </a:rPr>
              <a:t>11001010 + 00101101</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Adding</a:t>
            </a:r>
          </a:p>
        </p:txBody>
      </p:sp>
      <p:pic>
        <p:nvPicPr>
          <p:cNvPr id="6" name="Image 5">
            <a:extLst>
              <a:ext uri="{FF2B5EF4-FFF2-40B4-BE49-F238E27FC236}">
                <a16:creationId xmlns:a16="http://schemas.microsoft.com/office/drawing/2014/main" id="{87DBB305-F402-49BA-B441-D2EC2DC64E62}"/>
              </a:ext>
            </a:extLst>
          </p:cNvPr>
          <p:cNvPicPr>
            <a:picLocks noChangeAspect="1"/>
          </p:cNvPicPr>
          <p:nvPr/>
        </p:nvPicPr>
        <p:blipFill>
          <a:blip r:embed="rId2"/>
          <a:stretch>
            <a:fillRect/>
          </a:stretch>
        </p:blipFill>
        <p:spPr>
          <a:xfrm>
            <a:off x="3465719" y="1784334"/>
            <a:ext cx="5201087" cy="1574831"/>
          </a:xfrm>
          <a:prstGeom prst="rect">
            <a:avLst/>
          </a:prstGeom>
        </p:spPr>
      </p:pic>
    </p:spTree>
    <p:extLst>
      <p:ext uri="{BB962C8B-B14F-4D97-AF65-F5344CB8AC3E}">
        <p14:creationId xmlns:p14="http://schemas.microsoft.com/office/powerpoint/2010/main" val="969800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Digital </a:t>
            </a:r>
            <a:r>
              <a:rPr lang="fr-FR" sz="4400" dirty="0" err="1"/>
              <a:t>electronic</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Binary subtraction </a:t>
            </a:r>
            <a:r>
              <a:rPr lang="en-US" dirty="0">
                <a:latin typeface="Helvetica" panose="020B0604020202020204" pitchFamily="34" charset="0"/>
                <a:cs typeface="Helvetica" panose="020B0604020202020204" pitchFamily="34" charset="0"/>
              </a:rPr>
              <a:t>is tedious, it is like decimal subtraction but can be confusing. The trick to subtracting binary numbers is to invert the subtractor and add 1 to it. Then adding the result with subtracted. The supplementary bit is the sign bit (0 = -, 1 = +).</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My personal trick -&gt; be lazy, convert it in base 10, subtract then convert the result in binary </a:t>
            </a:r>
            <a:endParaRPr lang="fr-FR" dirty="0">
              <a:solidFill>
                <a:schemeClr val="accent2"/>
              </a:solidFill>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Subtracting</a:t>
            </a:r>
          </a:p>
        </p:txBody>
      </p:sp>
      <p:pic>
        <p:nvPicPr>
          <p:cNvPr id="6" name="Image 5">
            <a:extLst>
              <a:ext uri="{FF2B5EF4-FFF2-40B4-BE49-F238E27FC236}">
                <a16:creationId xmlns:a16="http://schemas.microsoft.com/office/drawing/2014/main" id="{CE62EC5E-16EB-4111-BE8C-8AE427A69C8D}"/>
              </a:ext>
            </a:extLst>
          </p:cNvPr>
          <p:cNvPicPr>
            <a:picLocks noChangeAspect="1"/>
          </p:cNvPicPr>
          <p:nvPr/>
        </p:nvPicPr>
        <p:blipFill>
          <a:blip r:embed="rId2"/>
          <a:stretch>
            <a:fillRect/>
          </a:stretch>
        </p:blipFill>
        <p:spPr>
          <a:xfrm>
            <a:off x="3799545" y="1633643"/>
            <a:ext cx="4533435" cy="1876214"/>
          </a:xfrm>
          <a:prstGeom prst="rect">
            <a:avLst/>
          </a:prstGeom>
        </p:spPr>
      </p:pic>
    </p:spTree>
    <p:extLst>
      <p:ext uri="{BB962C8B-B14F-4D97-AF65-F5344CB8AC3E}">
        <p14:creationId xmlns:p14="http://schemas.microsoft.com/office/powerpoint/2010/main" val="3161126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Digital </a:t>
            </a:r>
            <a:r>
              <a:rPr lang="fr-FR" sz="4400" dirty="0" err="1"/>
              <a:t>electronic</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The clock </a:t>
            </a:r>
            <a:r>
              <a:rPr lang="en-US" dirty="0">
                <a:latin typeface="Helvetica" panose="020B0604020202020204" pitchFamily="34" charset="0"/>
                <a:cs typeface="Helvetica" panose="020B0604020202020204" pitchFamily="34" charset="0"/>
              </a:rPr>
              <a:t>is a periodic digital signal who manage the timing of the operations. Each CPU need to have a clock frequency (generally created by a crystal). When two devices work together, they need to share their clock pulse in order to be synchronous. Higher is the clock frequency, Higher is the speed processing of the component</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Clock</a:t>
            </a:r>
          </a:p>
        </p:txBody>
      </p:sp>
      <p:pic>
        <p:nvPicPr>
          <p:cNvPr id="6" name="Image 5">
            <a:extLst>
              <a:ext uri="{FF2B5EF4-FFF2-40B4-BE49-F238E27FC236}">
                <a16:creationId xmlns:a16="http://schemas.microsoft.com/office/drawing/2014/main" id="{96179C9E-3FF8-4D85-9FF2-0F1539506F40}"/>
              </a:ext>
            </a:extLst>
          </p:cNvPr>
          <p:cNvPicPr>
            <a:picLocks noChangeAspect="1"/>
          </p:cNvPicPr>
          <p:nvPr/>
        </p:nvPicPr>
        <p:blipFill>
          <a:blip r:embed="rId2"/>
          <a:stretch>
            <a:fillRect/>
          </a:stretch>
        </p:blipFill>
        <p:spPr>
          <a:xfrm>
            <a:off x="3126506" y="1213047"/>
            <a:ext cx="4862226" cy="3054040"/>
          </a:xfrm>
          <a:prstGeom prst="rect">
            <a:avLst/>
          </a:prstGeom>
        </p:spPr>
      </p:pic>
    </p:spTree>
    <p:extLst>
      <p:ext uri="{BB962C8B-B14F-4D97-AF65-F5344CB8AC3E}">
        <p14:creationId xmlns:p14="http://schemas.microsoft.com/office/powerpoint/2010/main" val="1240140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Digital </a:t>
            </a:r>
            <a:r>
              <a:rPr lang="fr-FR" sz="4400" dirty="0" err="1"/>
              <a:t>electronic</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American Standard Code for Information Interchange (ASCII) </a:t>
            </a:r>
            <a:r>
              <a:rPr lang="en-US" dirty="0">
                <a:latin typeface="Helvetica" panose="020B0604020202020204" pitchFamily="34" charset="0"/>
                <a:cs typeface="Helvetica" panose="020B0604020202020204" pitchFamily="34" charset="0"/>
              </a:rPr>
              <a:t>is an alphanumeric code used to transmit letters, symbols, numbers, and special nonprinting characters between computers and computer peripherals (such as printers and keyboards). ASCII consists of 128 different 7-bit codes. </a:t>
            </a:r>
            <a:endParaRPr lang="fr-FR" dirty="0">
              <a:solidFill>
                <a:schemeClr val="accent2"/>
              </a:solidFill>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ASCII</a:t>
            </a:r>
          </a:p>
        </p:txBody>
      </p:sp>
      <p:pic>
        <p:nvPicPr>
          <p:cNvPr id="6" name="Image 5">
            <a:extLst>
              <a:ext uri="{FF2B5EF4-FFF2-40B4-BE49-F238E27FC236}">
                <a16:creationId xmlns:a16="http://schemas.microsoft.com/office/drawing/2014/main" id="{31F06BE3-5423-4E62-883F-91783153C03B}"/>
              </a:ext>
            </a:extLst>
          </p:cNvPr>
          <p:cNvPicPr>
            <a:picLocks noChangeAspect="1"/>
          </p:cNvPicPr>
          <p:nvPr/>
        </p:nvPicPr>
        <p:blipFill>
          <a:blip r:embed="rId2"/>
          <a:stretch>
            <a:fillRect/>
          </a:stretch>
        </p:blipFill>
        <p:spPr>
          <a:xfrm>
            <a:off x="3024450" y="1213047"/>
            <a:ext cx="4979223" cy="3311184"/>
          </a:xfrm>
          <a:prstGeom prst="rect">
            <a:avLst/>
          </a:prstGeom>
          <a:solidFill>
            <a:schemeClr val="tx1"/>
          </a:solidFill>
        </p:spPr>
      </p:pic>
    </p:spTree>
    <p:extLst>
      <p:ext uri="{BB962C8B-B14F-4D97-AF65-F5344CB8AC3E}">
        <p14:creationId xmlns:p14="http://schemas.microsoft.com/office/powerpoint/2010/main" val="1858744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3|</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639556" cy="891440"/>
          </a:xfrm>
        </p:spPr>
        <p:txBody>
          <a:bodyPr/>
          <a:lstStyle/>
          <a:p>
            <a:r>
              <a:rPr lang="fr-FR" sz="4400" dirty="0"/>
              <a:t>Digital </a:t>
            </a:r>
            <a:r>
              <a:rPr lang="fr-FR" sz="4400" dirty="0" err="1"/>
              <a:t>electronic</a:t>
            </a:r>
            <a:endParaRPr lang="fr-FR" sz="4400" dirty="0"/>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dirty="0">
                <a:solidFill>
                  <a:schemeClr val="tx1">
                    <a:lumMod val="85000"/>
                  </a:schemeClr>
                </a:solidFill>
                <a:latin typeface="Helvetica" panose="020B0604020202020204" pitchFamily="34" charset="0"/>
                <a:cs typeface="Helvetica" panose="020B0604020202020204" pitchFamily="34" charset="0"/>
              </a:rPr>
              <a:t>Digital arithmetic</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Logic adder</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Logic subtractor</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Practice</a:t>
            </a:r>
          </a:p>
        </p:txBody>
      </p:sp>
      <p:pic>
        <p:nvPicPr>
          <p:cNvPr id="8" name="Picture 2" descr="Top Digital Electronic Projects for Electronics Engineering Students | Big  data, Technology wallpaper, Data scientist">
            <a:extLst>
              <a:ext uri="{FF2B5EF4-FFF2-40B4-BE49-F238E27FC236}">
                <a16:creationId xmlns:a16="http://schemas.microsoft.com/office/drawing/2014/main" id="{56A4FC6C-E61B-4398-A562-469F837F5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508" y="1438563"/>
            <a:ext cx="3697790" cy="2675534"/>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59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Digital </a:t>
            </a:r>
            <a:r>
              <a:rPr lang="fr-FR" sz="4400" dirty="0" err="1"/>
              <a:t>electronic</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0000"/>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 logic adder </a:t>
            </a:r>
            <a:r>
              <a:rPr lang="en-US" dirty="0">
                <a:latin typeface="Helvetica" panose="020B0604020202020204" pitchFamily="34" charset="0"/>
                <a:cs typeface="Helvetica" panose="020B0604020202020204" pitchFamily="34" charset="0"/>
              </a:rPr>
              <a:t>is a kind of circuit called </a:t>
            </a:r>
            <a:r>
              <a:rPr lang="en-US" b="1" dirty="0">
                <a:latin typeface="Helvetica" panose="020B0604020202020204" pitchFamily="34" charset="0"/>
                <a:cs typeface="Helvetica" panose="020B0604020202020204" pitchFamily="34" charset="0"/>
              </a:rPr>
              <a:t>arithmetic logic unit (ALU). </a:t>
            </a:r>
            <a:r>
              <a:rPr lang="en-US" dirty="0">
                <a:latin typeface="Helvetica" panose="020B0604020202020204" pitchFamily="34" charset="0"/>
                <a:cs typeface="Helvetica" panose="020B0604020202020204" pitchFamily="34" charset="0"/>
              </a:rPr>
              <a:t>Adder are made from XOR/AND gates or NOR/AND gates. The most complicate operation a simple adder can do is 1+1. But combined with other adders, it can add more complex numbers.</a:t>
            </a:r>
          </a:p>
          <a:p>
            <a:endParaRPr lang="en-US" dirty="0">
              <a:latin typeface="Helvetica" panose="020B0604020202020204" pitchFamily="34" charset="0"/>
              <a:cs typeface="Helvetica" panose="020B0604020202020204" pitchFamily="34" charset="0"/>
            </a:endParaRPr>
          </a:p>
          <a:p>
            <a:endParaRPr lang="fr-FR" dirty="0">
              <a:solidFill>
                <a:schemeClr val="accent2"/>
              </a:solidFill>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Logic adder</a:t>
            </a:r>
          </a:p>
        </p:txBody>
      </p:sp>
      <p:pic>
        <p:nvPicPr>
          <p:cNvPr id="7" name="Image 6" descr="Une image contenant texte&#10;&#10;Description générée automatiquement">
            <a:extLst>
              <a:ext uri="{FF2B5EF4-FFF2-40B4-BE49-F238E27FC236}">
                <a16:creationId xmlns:a16="http://schemas.microsoft.com/office/drawing/2014/main" id="{B2E45E7F-E1E7-42A2-A64D-B74135A7DBBC}"/>
              </a:ext>
            </a:extLst>
          </p:cNvPr>
          <p:cNvPicPr>
            <a:picLocks noChangeAspect="1"/>
          </p:cNvPicPr>
          <p:nvPr/>
        </p:nvPicPr>
        <p:blipFill>
          <a:blip r:embed="rId2"/>
          <a:stretch>
            <a:fillRect/>
          </a:stretch>
        </p:blipFill>
        <p:spPr>
          <a:xfrm>
            <a:off x="3126506" y="1006169"/>
            <a:ext cx="4806962" cy="3684378"/>
          </a:xfrm>
          <a:prstGeom prst="rect">
            <a:avLst/>
          </a:prstGeom>
        </p:spPr>
      </p:pic>
    </p:spTree>
    <p:extLst>
      <p:ext uri="{BB962C8B-B14F-4D97-AF65-F5344CB8AC3E}">
        <p14:creationId xmlns:p14="http://schemas.microsoft.com/office/powerpoint/2010/main" val="3994828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Digital </a:t>
            </a:r>
            <a:r>
              <a:rPr lang="fr-FR" sz="4400" dirty="0" err="1"/>
              <a:t>electronic</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solidFill>
                  <a:srgbClr val="FF0000"/>
                </a:solidFill>
                <a:latin typeface="Helvetica" panose="020B0604020202020204" pitchFamily="34" charset="0"/>
                <a:cs typeface="Helvetica" panose="020B0604020202020204" pitchFamily="34" charset="0"/>
              </a:rPr>
              <a:t>Definition :</a:t>
            </a:r>
            <a:endParaRPr lang="en-US" sz="1800" dirty="0">
              <a:solidFill>
                <a:srgbClr val="FF0000"/>
              </a:solidFill>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A logic adder </a:t>
            </a:r>
            <a:r>
              <a:rPr lang="en-US" dirty="0">
                <a:latin typeface="Helvetica" panose="020B0604020202020204" pitchFamily="34" charset="0"/>
                <a:cs typeface="Helvetica" panose="020B0604020202020204" pitchFamily="34" charset="0"/>
              </a:rPr>
              <a:t>is a kind of circuit called </a:t>
            </a:r>
            <a:r>
              <a:rPr lang="en-US" b="1" dirty="0">
                <a:latin typeface="Helvetica" panose="020B0604020202020204" pitchFamily="34" charset="0"/>
                <a:cs typeface="Helvetica" panose="020B0604020202020204" pitchFamily="34" charset="0"/>
              </a:rPr>
              <a:t>arithmetic logic unit (ALU). </a:t>
            </a:r>
            <a:r>
              <a:rPr lang="en-US" dirty="0">
                <a:latin typeface="Helvetica" panose="020B0604020202020204" pitchFamily="34" charset="0"/>
                <a:cs typeface="Helvetica" panose="020B0604020202020204" pitchFamily="34" charset="0"/>
              </a:rPr>
              <a:t>It is possible to use the circuit to perform adding as subtracting. The XOR doesn’t modify anything for adding, but totally invert the binary number for subtracting. Then this number is added to 1 and used to perform and adding operation.</a:t>
            </a:r>
            <a:endParaRPr lang="fr-FR" dirty="0">
              <a:solidFill>
                <a:schemeClr val="accent2"/>
              </a:solidFill>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Logic subtractor</a:t>
            </a:r>
          </a:p>
        </p:txBody>
      </p:sp>
      <p:pic>
        <p:nvPicPr>
          <p:cNvPr id="6" name="Image 5" descr="Une image contenant nombreux, vieux, beaucoup, groupe&#10;&#10;Description générée automatiquement">
            <a:extLst>
              <a:ext uri="{FF2B5EF4-FFF2-40B4-BE49-F238E27FC236}">
                <a16:creationId xmlns:a16="http://schemas.microsoft.com/office/drawing/2014/main" id="{9AF184BB-7A95-4A6C-B239-0CF230B040D8}"/>
              </a:ext>
            </a:extLst>
          </p:cNvPr>
          <p:cNvPicPr>
            <a:picLocks noChangeAspect="1"/>
          </p:cNvPicPr>
          <p:nvPr/>
        </p:nvPicPr>
        <p:blipFill rotWithShape="1">
          <a:blip r:embed="rId2"/>
          <a:srcRect l="987" r="3477"/>
          <a:stretch/>
        </p:blipFill>
        <p:spPr>
          <a:xfrm>
            <a:off x="3024450" y="1776675"/>
            <a:ext cx="6046456" cy="1965431"/>
          </a:xfrm>
          <a:prstGeom prst="rect">
            <a:avLst/>
          </a:prstGeom>
        </p:spPr>
      </p:pic>
    </p:spTree>
    <p:extLst>
      <p:ext uri="{BB962C8B-B14F-4D97-AF65-F5344CB8AC3E}">
        <p14:creationId xmlns:p14="http://schemas.microsoft.com/office/powerpoint/2010/main" val="4039492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Digital </a:t>
            </a:r>
            <a:r>
              <a:rPr lang="fr-FR" sz="4400" dirty="0" err="1"/>
              <a:t>electronic</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0000"/>
                </a:solidFill>
                <a:latin typeface="Helvetica" panose="020B0604020202020204" pitchFamily="34" charset="0"/>
                <a:cs typeface="Helvetica" panose="020B0604020202020204" pitchFamily="34" charset="0"/>
              </a:rPr>
              <a:t>Create a full adder with XOR/AND gates.</a:t>
            </a:r>
          </a:p>
          <a:p>
            <a:endParaRPr lang="en-US" sz="1800" dirty="0">
              <a:solidFill>
                <a:srgbClr val="FF0000"/>
              </a:solidFill>
              <a:latin typeface="Helvetica" panose="020B0604020202020204" pitchFamily="34" charset="0"/>
              <a:cs typeface="Helvetica" panose="020B0604020202020204" pitchFamily="34" charset="0"/>
            </a:endParaRPr>
          </a:p>
          <a:p>
            <a:r>
              <a:rPr lang="en-US" sz="1800" dirty="0">
                <a:solidFill>
                  <a:srgbClr val="FF0000"/>
                </a:solidFill>
                <a:latin typeface="Helvetica" panose="020B0604020202020204" pitchFamily="34" charset="0"/>
                <a:cs typeface="Helvetica" panose="020B0604020202020204" pitchFamily="34" charset="0"/>
              </a:rPr>
              <a:t>Then ask other groups to merge your adders in a 4-bit adder</a:t>
            </a:r>
            <a:endParaRPr lang="fr-FR" dirty="0">
              <a:solidFill>
                <a:schemeClr val="accent2"/>
              </a:solidFill>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Practice</a:t>
            </a:r>
          </a:p>
        </p:txBody>
      </p:sp>
      <p:pic>
        <p:nvPicPr>
          <p:cNvPr id="7" name="Image 6" descr="Une image contenant texte&#10;&#10;Description générée automatiquement">
            <a:extLst>
              <a:ext uri="{FF2B5EF4-FFF2-40B4-BE49-F238E27FC236}">
                <a16:creationId xmlns:a16="http://schemas.microsoft.com/office/drawing/2014/main" id="{B91F51B2-03E9-43C3-B9BD-DC641A89AA44}"/>
              </a:ext>
            </a:extLst>
          </p:cNvPr>
          <p:cNvPicPr>
            <a:picLocks noChangeAspect="1"/>
          </p:cNvPicPr>
          <p:nvPr/>
        </p:nvPicPr>
        <p:blipFill>
          <a:blip r:embed="rId2"/>
          <a:stretch>
            <a:fillRect/>
          </a:stretch>
        </p:blipFill>
        <p:spPr>
          <a:xfrm>
            <a:off x="3126506" y="1006169"/>
            <a:ext cx="4806962" cy="3684378"/>
          </a:xfrm>
          <a:prstGeom prst="rect">
            <a:avLst/>
          </a:prstGeom>
        </p:spPr>
      </p:pic>
    </p:spTree>
    <p:extLst>
      <p:ext uri="{BB962C8B-B14F-4D97-AF65-F5344CB8AC3E}">
        <p14:creationId xmlns:p14="http://schemas.microsoft.com/office/powerpoint/2010/main" val="2148123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1|</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639556" cy="891440"/>
          </a:xfrm>
        </p:spPr>
        <p:txBody>
          <a:bodyPr/>
          <a:lstStyle/>
          <a:p>
            <a:pPr algn="ctr"/>
            <a:r>
              <a:rPr lang="en-GB" sz="4400" dirty="0"/>
              <a:t>Logic gates</a:t>
            </a:r>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dirty="0">
                <a:solidFill>
                  <a:schemeClr val="tx1">
                    <a:lumMod val="85000"/>
                  </a:schemeClr>
                </a:solidFill>
                <a:latin typeface="Helvetica" panose="020B0604020202020204" pitchFamily="34" charset="0"/>
                <a:cs typeface="Helvetica" panose="020B0604020202020204" pitchFamily="34" charset="0"/>
              </a:rPr>
              <a:t>Digital electronic basics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Digital Waveform</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Data shape</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Transistor assembly</a:t>
            </a:r>
          </a:p>
        </p:txBody>
      </p:sp>
      <p:pic>
        <p:nvPicPr>
          <p:cNvPr id="8" name="Picture 2" descr="Digital Circuit Wallpapers - Top Free Digital Circuit Backgrounds -  WallpaperAccess">
            <a:extLst>
              <a:ext uri="{FF2B5EF4-FFF2-40B4-BE49-F238E27FC236}">
                <a16:creationId xmlns:a16="http://schemas.microsoft.com/office/drawing/2014/main" id="{D9AC9A86-E758-41C8-9941-65D176AD6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4495" y="1356267"/>
            <a:ext cx="4871018" cy="273994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30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Logic </a:t>
            </a:r>
            <a:r>
              <a:rPr lang="fr-FR" sz="4400" dirty="0" err="1"/>
              <a:t>gates</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0000"/>
                </a:solidFill>
                <a:latin typeface="Helvetica" panose="020B0604020202020204" pitchFamily="34" charset="0"/>
                <a:cs typeface="Helvetica" panose="020B0604020202020204" pitchFamily="34" charset="0"/>
              </a:rPr>
              <a:t>Definition:</a:t>
            </a:r>
          </a:p>
          <a:p>
            <a:r>
              <a:rPr lang="en-US" b="1" dirty="0">
                <a:latin typeface="Helvetica" panose="020B0604020202020204" pitchFamily="34" charset="0"/>
                <a:cs typeface="Helvetica" panose="020B0604020202020204" pitchFamily="34" charset="0"/>
              </a:rPr>
              <a:t>Digital signal </a:t>
            </a:r>
            <a:r>
              <a:rPr lang="en-US" dirty="0">
                <a:latin typeface="Helvetica" panose="020B0604020202020204" pitchFamily="34" charset="0"/>
                <a:cs typeface="Helvetica" panose="020B0604020202020204" pitchFamily="34" charset="0"/>
              </a:rPr>
              <a:t>is the result of conversion of a continuous signal to a discrete signal. In digital electronics, there are only two voltage states present at any point within a circuit, high or low.</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The high and low states can be represented as true and false statements, which are used in Boolean logic. In most cases, high equals true and low equals false.</a:t>
            </a:r>
            <a:endParaRPr lang="fr-FR" dirty="0">
              <a:solidFill>
                <a:schemeClr val="accent2"/>
              </a:solidFill>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Digital waveform</a:t>
            </a:r>
          </a:p>
        </p:txBody>
      </p:sp>
      <p:pic>
        <p:nvPicPr>
          <p:cNvPr id="6" name="Picture 2" descr="Difference Between Analog and Digital Signals">
            <a:extLst>
              <a:ext uri="{FF2B5EF4-FFF2-40B4-BE49-F238E27FC236}">
                <a16:creationId xmlns:a16="http://schemas.microsoft.com/office/drawing/2014/main" id="{DCFE3EC0-7286-4085-AD74-4BBB7CDEC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39" y="1006169"/>
            <a:ext cx="5655447" cy="18262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nalog Communication Introduction – Physics and Radio-Electronics">
            <a:extLst>
              <a:ext uri="{FF2B5EF4-FFF2-40B4-BE49-F238E27FC236}">
                <a16:creationId xmlns:a16="http://schemas.microsoft.com/office/drawing/2014/main" id="{5F4DC764-9A54-4932-9B94-DE0AF673D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39" y="2933547"/>
            <a:ext cx="4199595" cy="192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702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Logic </a:t>
            </a:r>
            <a:r>
              <a:rPr lang="fr-FR" sz="4400" dirty="0" err="1"/>
              <a:t>gates</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Binary</a:t>
            </a:r>
            <a:r>
              <a:rPr lang="en-US" dirty="0">
                <a:latin typeface="Helvetica" panose="020B0604020202020204" pitchFamily="34" charset="0"/>
                <a:cs typeface="Helvetica" panose="020B0604020202020204" pitchFamily="34" charset="0"/>
              </a:rPr>
              <a:t> is a data encoding who use the only 2 states of digital electronic (High and low).</a:t>
            </a:r>
          </a:p>
          <a:p>
            <a:endParaRPr lang="en-US" dirty="0">
              <a:solidFill>
                <a:schemeClr val="accent2"/>
              </a:solidFill>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Octal</a:t>
            </a:r>
            <a:r>
              <a:rPr lang="en-US" dirty="0">
                <a:latin typeface="Helvetica" panose="020B0604020202020204" pitchFamily="34" charset="0"/>
                <a:cs typeface="Helvetica" panose="020B0604020202020204" pitchFamily="34" charset="0"/>
              </a:rPr>
              <a:t> is a data encoding on base 8. It means there are only 8 digit allowed. 0,1,2,3,4,5,6,7</a:t>
            </a:r>
          </a:p>
          <a:p>
            <a:endParaRPr lang="en-US" dirty="0">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Hexadecimal</a:t>
            </a:r>
            <a:r>
              <a:rPr lang="en-US" dirty="0">
                <a:latin typeface="Helvetica" panose="020B0604020202020204" pitchFamily="34" charset="0"/>
                <a:cs typeface="Helvetica" panose="020B0604020202020204" pitchFamily="34" charset="0"/>
              </a:rPr>
              <a:t> is a data encoding on base 16. It means there are 16 digit allowed. 0,1,2,3,4,5,6,7</a:t>
            </a:r>
          </a:p>
          <a:p>
            <a:r>
              <a:rPr lang="fr-FR" dirty="0">
                <a:latin typeface="Helvetica" panose="020B0604020202020204" pitchFamily="34" charset="0"/>
                <a:cs typeface="Helvetica" panose="020B0604020202020204" pitchFamily="34" charset="0"/>
              </a:rPr>
              <a:t>,8,9,A,B,C,D,E,F</a:t>
            </a: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Data shape</a:t>
            </a:r>
          </a:p>
        </p:txBody>
      </p:sp>
      <p:pic>
        <p:nvPicPr>
          <p:cNvPr id="6" name="Image 5">
            <a:extLst>
              <a:ext uri="{FF2B5EF4-FFF2-40B4-BE49-F238E27FC236}">
                <a16:creationId xmlns:a16="http://schemas.microsoft.com/office/drawing/2014/main" id="{FD0BA4E2-989A-499A-A6DA-049201583677}"/>
              </a:ext>
            </a:extLst>
          </p:cNvPr>
          <p:cNvPicPr>
            <a:picLocks noChangeAspect="1"/>
          </p:cNvPicPr>
          <p:nvPr/>
        </p:nvPicPr>
        <p:blipFill>
          <a:blip r:embed="rId2"/>
          <a:stretch>
            <a:fillRect/>
          </a:stretch>
        </p:blipFill>
        <p:spPr>
          <a:xfrm>
            <a:off x="4105365" y="490982"/>
            <a:ext cx="3921796" cy="3352799"/>
          </a:xfrm>
          <a:prstGeom prst="rect">
            <a:avLst/>
          </a:prstGeom>
        </p:spPr>
      </p:pic>
      <p:pic>
        <p:nvPicPr>
          <p:cNvPr id="9" name="Image 8">
            <a:extLst>
              <a:ext uri="{FF2B5EF4-FFF2-40B4-BE49-F238E27FC236}">
                <a16:creationId xmlns:a16="http://schemas.microsoft.com/office/drawing/2014/main" id="{7EE5E9AB-88E7-46AF-8C3D-81E77DBC26CF}"/>
              </a:ext>
            </a:extLst>
          </p:cNvPr>
          <p:cNvPicPr>
            <a:picLocks noChangeAspect="1"/>
          </p:cNvPicPr>
          <p:nvPr/>
        </p:nvPicPr>
        <p:blipFill>
          <a:blip r:embed="rId3"/>
          <a:stretch>
            <a:fillRect/>
          </a:stretch>
        </p:blipFill>
        <p:spPr>
          <a:xfrm>
            <a:off x="4105365" y="4088638"/>
            <a:ext cx="3794760" cy="563880"/>
          </a:xfrm>
          <a:prstGeom prst="rect">
            <a:avLst/>
          </a:prstGeom>
        </p:spPr>
      </p:pic>
    </p:spTree>
    <p:extLst>
      <p:ext uri="{BB962C8B-B14F-4D97-AF65-F5344CB8AC3E}">
        <p14:creationId xmlns:p14="http://schemas.microsoft.com/office/powerpoint/2010/main" val="2202240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Logic </a:t>
            </a:r>
            <a:r>
              <a:rPr lang="fr-FR" sz="4400" dirty="0" err="1"/>
              <a:t>gates</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 logic gate </a:t>
            </a:r>
            <a:r>
              <a:rPr lang="en-US" dirty="0">
                <a:latin typeface="Helvetica" panose="020B0604020202020204" pitchFamily="34" charset="0"/>
                <a:cs typeface="Helvetica" panose="020B0604020202020204" pitchFamily="34" charset="0"/>
              </a:rPr>
              <a:t>is a component assembly designed to output specific signals depending of the input. Most of them are made from transistors. Logic gate are the building block of digital electronics</a:t>
            </a: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Transistor assembly</a:t>
            </a:r>
          </a:p>
        </p:txBody>
      </p:sp>
      <p:pic>
        <p:nvPicPr>
          <p:cNvPr id="6" name="Image 5">
            <a:extLst>
              <a:ext uri="{FF2B5EF4-FFF2-40B4-BE49-F238E27FC236}">
                <a16:creationId xmlns:a16="http://schemas.microsoft.com/office/drawing/2014/main" id="{DA443992-43ED-4F02-B6E6-719ECA523A76}"/>
              </a:ext>
            </a:extLst>
          </p:cNvPr>
          <p:cNvPicPr>
            <a:picLocks noChangeAspect="1"/>
          </p:cNvPicPr>
          <p:nvPr/>
        </p:nvPicPr>
        <p:blipFill>
          <a:blip r:embed="rId2"/>
          <a:stretch>
            <a:fillRect/>
          </a:stretch>
        </p:blipFill>
        <p:spPr>
          <a:xfrm>
            <a:off x="4537965" y="387892"/>
            <a:ext cx="3056596" cy="4367716"/>
          </a:xfrm>
          <a:prstGeom prst="rect">
            <a:avLst/>
          </a:prstGeom>
        </p:spPr>
      </p:pic>
    </p:spTree>
    <p:extLst>
      <p:ext uri="{BB962C8B-B14F-4D97-AF65-F5344CB8AC3E}">
        <p14:creationId xmlns:p14="http://schemas.microsoft.com/office/powerpoint/2010/main" val="3199629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1|</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639556" cy="891440"/>
          </a:xfrm>
        </p:spPr>
        <p:txBody>
          <a:bodyPr/>
          <a:lstStyle/>
          <a:p>
            <a:r>
              <a:rPr lang="en-GB" sz="4400" dirty="0"/>
              <a:t>Logic gates</a:t>
            </a:r>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dirty="0">
                <a:solidFill>
                  <a:schemeClr val="tx1">
                    <a:lumMod val="85000"/>
                  </a:schemeClr>
                </a:solidFill>
                <a:latin typeface="Helvetica" panose="020B0604020202020204" pitchFamily="34" charset="0"/>
                <a:cs typeface="Helvetica" panose="020B0604020202020204" pitchFamily="34" charset="0"/>
              </a:rPr>
              <a:t>Main gates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Truth table</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NOT gates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OR gates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AND gates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NOR gates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NAND gates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XOR gates</a:t>
            </a:r>
          </a:p>
        </p:txBody>
      </p:sp>
      <p:pic>
        <p:nvPicPr>
          <p:cNvPr id="8" name="Picture 2" descr="Digital Circuit Wallpapers - Top Free Digital Circuit Backgrounds -  WallpaperAccess">
            <a:extLst>
              <a:ext uri="{FF2B5EF4-FFF2-40B4-BE49-F238E27FC236}">
                <a16:creationId xmlns:a16="http://schemas.microsoft.com/office/drawing/2014/main" id="{D9AC9A86-E758-41C8-9941-65D176AD6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4495" y="1356267"/>
            <a:ext cx="4871018" cy="273994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168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Logic </a:t>
            </a:r>
            <a:r>
              <a:rPr lang="fr-FR" sz="4400" dirty="0" err="1"/>
              <a:t>gates</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 truth table</a:t>
            </a:r>
            <a:r>
              <a:rPr lang="en-US" dirty="0">
                <a:latin typeface="Helvetica" panose="020B0604020202020204" pitchFamily="34" charset="0"/>
                <a:cs typeface="Helvetica" panose="020B0604020202020204" pitchFamily="34" charset="0"/>
              </a:rPr>
              <a:t> is a mathematical table used in logic which express all the results of a function, considering the entry values possibilities. </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In this example, we have the truth table of an unknow function. What can extract from it is the result considering the two-entry p and q</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Truth table</a:t>
            </a:r>
          </a:p>
        </p:txBody>
      </p:sp>
      <p:pic>
        <p:nvPicPr>
          <p:cNvPr id="5122" name="Picture 2" descr="Intro to Truth Tables &amp; Boolean Algebra | by Brett Berry | Math Hacks |  Medium">
            <a:extLst>
              <a:ext uri="{FF2B5EF4-FFF2-40B4-BE49-F238E27FC236}">
                <a16:creationId xmlns:a16="http://schemas.microsoft.com/office/drawing/2014/main" id="{5580466A-D56D-4B0F-80E0-CB60C7B0F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158" y="1090612"/>
            <a:ext cx="4533900"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961601"/>
      </p:ext>
    </p:extLst>
  </p:cSld>
  <p:clrMapOvr>
    <a:masterClrMapping/>
  </p:clrMapOvr>
</p:sld>
</file>

<file path=ppt/theme/theme1.xml><?xml version="1.0" encoding="utf-8"?>
<a:theme xmlns:a="http://schemas.openxmlformats.org/drawingml/2006/main" name="IRM - TECHNICAL">
  <a:themeElements>
    <a:clrScheme name="IRM - TECHNICAL">
      <a:dk1>
        <a:srgbClr val="FFFFFF"/>
      </a:dk1>
      <a:lt1>
        <a:srgbClr val="000000"/>
      </a:lt1>
      <a:dk2>
        <a:srgbClr val="FFFFFF"/>
      </a:dk2>
      <a:lt2>
        <a:srgbClr val="000000"/>
      </a:lt2>
      <a:accent1>
        <a:srgbClr val="D33D59"/>
      </a:accent1>
      <a:accent2>
        <a:srgbClr val="F16D49"/>
      </a:accent2>
      <a:accent3>
        <a:srgbClr val="2886A6"/>
      </a:accent3>
      <a:accent4>
        <a:srgbClr val="7030A0"/>
      </a:accent4>
      <a:accent5>
        <a:srgbClr val="FFC000"/>
      </a:accent5>
      <a:accent6>
        <a:srgbClr val="00B050"/>
      </a:accent6>
      <a:hlink>
        <a:srgbClr val="009644"/>
      </a:hlink>
      <a:folHlink>
        <a:srgbClr val="939393"/>
      </a:folHlink>
    </a:clrScheme>
    <a:fontScheme name="IRM">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RM" id="{075FA201-3033-488E-B81D-7F92E913A386}" vid="{60FF5450-AA14-40C2-A422-3B06EF14D69B}"/>
    </a:ext>
  </a:extLst>
</a:theme>
</file>

<file path=ppt/theme/theme2.xml><?xml version="1.0" encoding="utf-8"?>
<a:theme xmlns:a="http://schemas.openxmlformats.org/drawingml/2006/main" name="IRM - DESIGN">
  <a:themeElements>
    <a:clrScheme name="IRM - DESIGN">
      <a:dk1>
        <a:srgbClr val="FFFFFF"/>
      </a:dk1>
      <a:lt1>
        <a:srgbClr val="000000"/>
      </a:lt1>
      <a:dk2>
        <a:srgbClr val="FFFFFF"/>
      </a:dk2>
      <a:lt2>
        <a:srgbClr val="000000"/>
      </a:lt2>
      <a:accent1>
        <a:srgbClr val="F16D49"/>
      </a:accent1>
      <a:accent2>
        <a:srgbClr val="2886A6"/>
      </a:accent2>
      <a:accent3>
        <a:srgbClr val="D33D59"/>
      </a:accent3>
      <a:accent4>
        <a:srgbClr val="7030A0"/>
      </a:accent4>
      <a:accent5>
        <a:srgbClr val="FFC000"/>
      </a:accent5>
      <a:accent6>
        <a:srgbClr val="00B050"/>
      </a:accent6>
      <a:hlink>
        <a:srgbClr val="009644"/>
      </a:hlink>
      <a:folHlink>
        <a:srgbClr val="939393"/>
      </a:folHlink>
    </a:clrScheme>
    <a:fontScheme name="IRM">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RM - MANAGEMENT">
  <a:themeElements>
    <a:clrScheme name="IRM - MANAGEMENT">
      <a:dk1>
        <a:srgbClr val="FFFFFF"/>
      </a:dk1>
      <a:lt1>
        <a:srgbClr val="000000"/>
      </a:lt1>
      <a:dk2>
        <a:srgbClr val="FFFFFF"/>
      </a:dk2>
      <a:lt2>
        <a:srgbClr val="000000"/>
      </a:lt2>
      <a:accent1>
        <a:srgbClr val="2886A6"/>
      </a:accent1>
      <a:accent2>
        <a:srgbClr val="D33D59"/>
      </a:accent2>
      <a:accent3>
        <a:srgbClr val="F16D49"/>
      </a:accent3>
      <a:accent4>
        <a:srgbClr val="7030A0"/>
      </a:accent4>
      <a:accent5>
        <a:srgbClr val="FFC000"/>
      </a:accent5>
      <a:accent6>
        <a:srgbClr val="00B050"/>
      </a:accent6>
      <a:hlink>
        <a:srgbClr val="009644"/>
      </a:hlink>
      <a:folHlink>
        <a:srgbClr val="939393"/>
      </a:folHlink>
    </a:clrScheme>
    <a:fontScheme name="IRM">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6088</TotalTime>
  <Words>1378</Words>
  <Application>Microsoft Office PowerPoint</Application>
  <PresentationFormat>Affichage à l'écran (16:9)</PresentationFormat>
  <Paragraphs>222</Paragraphs>
  <Slides>39</Slides>
  <Notes>1</Notes>
  <HiddenSlides>0</HiddenSlides>
  <MMClips>0</MMClips>
  <ScaleCrop>false</ScaleCrop>
  <HeadingPairs>
    <vt:vector size="6" baseType="variant">
      <vt:variant>
        <vt:lpstr>Polices utilisées</vt:lpstr>
      </vt:variant>
      <vt:variant>
        <vt:i4>4</vt:i4>
      </vt:variant>
      <vt:variant>
        <vt:lpstr>Thème</vt:lpstr>
      </vt:variant>
      <vt:variant>
        <vt:i4>3</vt:i4>
      </vt:variant>
      <vt:variant>
        <vt:lpstr>Titres des diapositives</vt:lpstr>
      </vt:variant>
      <vt:variant>
        <vt:i4>39</vt:i4>
      </vt:variant>
    </vt:vector>
  </HeadingPairs>
  <TitlesOfParts>
    <vt:vector size="46" baseType="lpstr">
      <vt:lpstr>Arial</vt:lpstr>
      <vt:lpstr>Roboto Light</vt:lpstr>
      <vt:lpstr>Helvetica</vt:lpstr>
      <vt:lpstr>Roboto Black</vt:lpstr>
      <vt:lpstr>IRM - TECHNICAL</vt:lpstr>
      <vt:lpstr>IRM - DESIGN</vt:lpstr>
      <vt:lpstr>IRM - MANAGEMENT</vt:lpstr>
      <vt:lpstr>Electronic &amp; Embedded Systems</vt:lpstr>
      <vt:lpstr>Course overview</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DVIC PRESENTATION TEMPLATE</dc:title>
  <dc:creator>ZACHARIE GUILLAUME Zacharie</dc:creator>
  <cp:lastModifiedBy>PARILUSYAN Brice</cp:lastModifiedBy>
  <cp:revision>289</cp:revision>
  <dcterms:modified xsi:type="dcterms:W3CDTF">2020-09-28T21:40:15Z</dcterms:modified>
</cp:coreProperties>
</file>